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8" r:id="rId4"/>
  </p:sldMasterIdLst>
  <p:notesMasterIdLst>
    <p:notesMasterId r:id="rId19"/>
  </p:notesMasterIdLst>
  <p:handoutMasterIdLst>
    <p:handoutMasterId r:id="rId20"/>
  </p:handoutMasterIdLst>
  <p:sldIdLst>
    <p:sldId id="297" r:id="rId5"/>
    <p:sldId id="291" r:id="rId6"/>
    <p:sldId id="295" r:id="rId7"/>
    <p:sldId id="273" r:id="rId8"/>
    <p:sldId id="276" r:id="rId9"/>
    <p:sldId id="278" r:id="rId10"/>
    <p:sldId id="258" r:id="rId11"/>
    <p:sldId id="268" r:id="rId12"/>
    <p:sldId id="280" r:id="rId13"/>
    <p:sldId id="293" r:id="rId14"/>
    <p:sldId id="294" r:id="rId15"/>
    <p:sldId id="300" r:id="rId16"/>
    <p:sldId id="299" r:id="rId17"/>
    <p:sldId id="289" r:id="rId1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5602" autoAdjust="0"/>
  </p:normalViewPr>
  <p:slideViewPr>
    <p:cSldViewPr snapToGrid="0">
      <p:cViewPr varScale="1">
        <p:scale>
          <a:sx n="86" d="100"/>
          <a:sy n="86" d="100"/>
        </p:scale>
        <p:origin x="562" y="77"/>
      </p:cViewPr>
      <p:guideLst/>
    </p:cSldViewPr>
  </p:slideViewPr>
  <p:notesTextViewPr>
    <p:cViewPr>
      <p:scale>
        <a:sx n="1" d="1"/>
        <a:sy n="1" d="1"/>
      </p:scale>
      <p:origin x="0" y="0"/>
    </p:cViewPr>
  </p:notesTextViewPr>
  <p:notesViewPr>
    <p:cSldViewPr snapToGrid="0" showGuides="1">
      <p:cViewPr varScale="1">
        <p:scale>
          <a:sx n="60" d="100"/>
          <a:sy n="60" d="100"/>
        </p:scale>
        <p:origin x="3187" y="3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2EE95FC5-CD6B-4A50-9262-DC414E16C3EA}">
      <dgm:prSet custT="1"/>
      <dgm:spPr>
        <a:solidFill>
          <a:schemeClr val="bg1"/>
        </a:solidFill>
        <a:ln>
          <a:solidFill>
            <a:schemeClr val="bg2">
              <a:lumMod val="75000"/>
            </a:schemeClr>
          </a:solidFill>
        </a:ln>
      </dgm:spPr>
      <dgm:t>
        <a:bodyPr lIns="72000" rIns="72000"/>
        <a:lstStyle/>
        <a:p>
          <a:r>
            <a:rPr lang="en-US" sz="2800" b="1" dirty="0">
              <a:solidFill>
                <a:schemeClr val="accent1">
                  <a:lumMod val="75000"/>
                </a:schemeClr>
              </a:solidFill>
              <a:latin typeface="Garamond" panose="02020404030301010803"/>
              <a:ea typeface="+mn-ea"/>
              <a:cs typeface="+mn-cs"/>
            </a:rPr>
            <a:t>Lesson 1.</a:t>
          </a:r>
        </a:p>
        <a:p>
          <a:r>
            <a:rPr lang="en-US" sz="2800" dirty="0">
              <a:solidFill>
                <a:schemeClr val="bg2">
                  <a:lumMod val="50000"/>
                </a:schemeClr>
              </a:solidFill>
            </a:rPr>
            <a:t>Problem Statement</a:t>
          </a:r>
        </a:p>
      </dgm:t>
    </dgm:pt>
    <dgm:pt modelId="{75374347-884B-4721-8CFF-DF080F5B1C79}" type="parTrans" cxnId="{B3F19EC2-A372-4EC3-BFE0-C62FFDFE3DF6}">
      <dgm:prSet/>
      <dgm:spPr/>
      <dgm:t>
        <a:bodyPr/>
        <a:lstStyle/>
        <a:p>
          <a:endParaRPr lang="en-US"/>
        </a:p>
      </dgm:t>
    </dgm:pt>
    <dgm:pt modelId="{C99EBBB1-E916-471C-83C9-ABE85B42AC26}" type="sibTrans" cxnId="{B3F19EC2-A372-4EC3-BFE0-C62FFDFE3DF6}">
      <dgm:prSet phldrT="1" phldr="0"/>
      <dgm:spPr/>
      <dgm:t>
        <a:bodyPr/>
        <a:lstStyle/>
        <a:p>
          <a:endParaRPr lang="en-US"/>
        </a:p>
      </dgm:t>
    </dgm:pt>
    <dgm:pt modelId="{F05611F0-8256-4954-B6CB-ED6B4F2DD397}">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2800" b="1" kern="1200" dirty="0">
              <a:solidFill>
                <a:schemeClr val="accent1">
                  <a:lumMod val="75000"/>
                </a:schemeClr>
              </a:solidFill>
              <a:latin typeface="Garamond" panose="02020404030301010803"/>
              <a:ea typeface="+mn-ea"/>
              <a:cs typeface="+mn-cs"/>
            </a:rPr>
            <a:t>Lesson 2.</a:t>
          </a:r>
        </a:p>
        <a:p>
          <a:pPr marL="0" lvl="0" indent="0" algn="ctr" defTabSz="933450">
            <a:lnSpc>
              <a:spcPct val="90000"/>
            </a:lnSpc>
            <a:spcBef>
              <a:spcPct val="0"/>
            </a:spcBef>
            <a:spcAft>
              <a:spcPct val="35000"/>
            </a:spcAft>
            <a:buNone/>
          </a:pPr>
          <a:r>
            <a:rPr lang="en-US" sz="2800" kern="1200" dirty="0">
              <a:solidFill>
                <a:schemeClr val="bg2">
                  <a:lumMod val="50000"/>
                </a:schemeClr>
              </a:solidFill>
            </a:rPr>
            <a:t>Goals &amp; Objective</a:t>
          </a: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phldrT="2" phldr="0"/>
      <dgm:spPr/>
      <dgm:t>
        <a:bodyPr/>
        <a:lstStyle/>
        <a:p>
          <a:endParaRPr lang="en-US"/>
        </a:p>
      </dgm:t>
    </dgm:pt>
    <dgm:pt modelId="{22625139-F93A-4F3F-A7AA-4923A01AEDF3}">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2800" b="1" kern="1200" dirty="0">
              <a:solidFill>
                <a:schemeClr val="accent1">
                  <a:lumMod val="75000"/>
                </a:schemeClr>
              </a:solidFill>
              <a:latin typeface="Garamond" panose="02020404030301010803"/>
              <a:ea typeface="+mn-ea"/>
              <a:cs typeface="+mn-cs"/>
            </a:rPr>
            <a:t>Lesson 3.</a:t>
          </a:r>
        </a:p>
        <a:p>
          <a:pPr marL="0" lvl="0" algn="ctr" defTabSz="1022350">
            <a:lnSpc>
              <a:spcPct val="90000"/>
            </a:lnSpc>
            <a:spcBef>
              <a:spcPct val="0"/>
            </a:spcBef>
            <a:spcAft>
              <a:spcPct val="35000"/>
            </a:spcAft>
            <a:buNone/>
          </a:pPr>
          <a:r>
            <a:rPr lang="en-US" sz="2800" kern="1200" dirty="0">
              <a:solidFill>
                <a:schemeClr val="bg2">
                  <a:lumMod val="50000"/>
                </a:schemeClr>
              </a:solidFill>
            </a:rPr>
            <a:t>Introduction</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phldrT="3" phldr="0"/>
      <dgm:spPr/>
      <dgm:t>
        <a:bodyPr/>
        <a:lstStyle/>
        <a:p>
          <a:endParaRPr lang="en-US"/>
        </a:p>
      </dgm:t>
    </dgm:pt>
    <dgm:pt modelId="{140952D0-0E1D-4F48-9F16-53581487CFA0}">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2800" b="1" kern="1200" dirty="0">
              <a:solidFill>
                <a:schemeClr val="accent1">
                  <a:lumMod val="75000"/>
                </a:schemeClr>
              </a:solidFill>
              <a:latin typeface="Garamond" panose="02020404030301010803"/>
              <a:ea typeface="+mn-ea"/>
              <a:cs typeface="+mn-cs"/>
            </a:rPr>
            <a:t>Lesson 4.</a:t>
          </a:r>
        </a:p>
        <a:p>
          <a:pPr marL="0" lvl="0" algn="ctr" defTabSz="1022350">
            <a:lnSpc>
              <a:spcPct val="90000"/>
            </a:lnSpc>
            <a:spcBef>
              <a:spcPct val="0"/>
            </a:spcBef>
            <a:spcAft>
              <a:spcPct val="35000"/>
            </a:spcAft>
            <a:buNone/>
          </a:pPr>
          <a:r>
            <a:rPr lang="en-US" sz="2800" kern="1200" dirty="0">
              <a:solidFill>
                <a:schemeClr val="bg2">
                  <a:lumMod val="50000"/>
                </a:schemeClr>
              </a:solidFill>
            </a:rPr>
            <a:t>Motivation</a:t>
          </a: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phldrT="4" phldr="0"/>
      <dgm:spPr/>
      <dgm:t>
        <a:bodyPr/>
        <a:lstStyle/>
        <a:p>
          <a:endParaRPr lang="en-US"/>
        </a:p>
      </dgm:t>
    </dgm:pt>
    <dgm:pt modelId="{C2F8C7F7-44C4-414A-BCCD-56E91DD0A777}">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2800" b="1" kern="1200" dirty="0">
              <a:solidFill>
                <a:schemeClr val="accent1">
                  <a:lumMod val="75000"/>
                </a:schemeClr>
              </a:solidFill>
              <a:latin typeface="Garamond" panose="02020404030301010803"/>
              <a:ea typeface="+mn-ea"/>
              <a:cs typeface="+mn-cs"/>
            </a:rPr>
            <a:t>Lesson 5.</a:t>
          </a:r>
        </a:p>
        <a:p>
          <a:pPr marL="0" lvl="0" algn="ctr" defTabSz="1022350">
            <a:lnSpc>
              <a:spcPct val="90000"/>
            </a:lnSpc>
            <a:spcBef>
              <a:spcPct val="0"/>
            </a:spcBef>
            <a:spcAft>
              <a:spcPct val="35000"/>
            </a:spcAft>
            <a:buNone/>
          </a:pPr>
          <a:r>
            <a:rPr lang="en-US" sz="2800" kern="1200" dirty="0">
              <a:solidFill>
                <a:schemeClr val="bg2">
                  <a:lumMod val="50000"/>
                </a:schemeClr>
              </a:solidFill>
            </a:rPr>
            <a:t>Software Required</a:t>
          </a: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phldrT="5" phldr="0"/>
      <dgm:spPr/>
      <dgm:t>
        <a:bodyPr/>
        <a:lstStyle/>
        <a:p>
          <a:endParaRPr lang="en-US"/>
        </a:p>
      </dgm:t>
    </dgm:pt>
    <dgm:pt modelId="{40FE0EB9-B287-43F6-ABB4-527CB1B94B4A}" type="pres">
      <dgm:prSet presAssocID="{D0F07F19-1F50-4B42-A7A0-278DF9D25BB1}" presName="diagram" presStyleCnt="0">
        <dgm:presLayoutVars>
          <dgm:dir/>
          <dgm:resizeHandles val="exact"/>
        </dgm:presLayoutVars>
      </dgm:prSet>
      <dgm:spPr/>
    </dgm:pt>
    <dgm:pt modelId="{8B70BCB8-2CA8-4281-8C3E-9646AA407DE2}" type="pres">
      <dgm:prSet presAssocID="{2EE95FC5-CD6B-4A50-9262-DC414E16C3EA}" presName="node" presStyleLbl="node1" presStyleIdx="0" presStyleCnt="5" custScaleX="115064" custLinFactNeighborX="976">
        <dgm:presLayoutVars>
          <dgm:bulletEnabled val="1"/>
        </dgm:presLayoutVars>
      </dgm:prSet>
      <dgm:spPr/>
    </dgm:pt>
    <dgm:pt modelId="{E02BC8AD-DDC2-43A7-BB43-F6F8D8BD6340}" type="pres">
      <dgm:prSet presAssocID="{C99EBBB1-E916-471C-83C9-ABE85B42AC26}" presName="sibTrans" presStyleCnt="0"/>
      <dgm:spPr/>
    </dgm:pt>
    <dgm:pt modelId="{B86E23A3-742D-4587-88CF-2D56A8442149}" type="pres">
      <dgm:prSet presAssocID="{F05611F0-8256-4954-B6CB-ED6B4F2DD397}" presName="node" presStyleLbl="node1" presStyleIdx="1" presStyleCnt="5" custScaleX="115064" custLinFactNeighborX="976">
        <dgm:presLayoutVars>
          <dgm:bulletEnabled val="1"/>
        </dgm:presLayoutVars>
      </dgm:prSet>
      <dgm:spPr/>
    </dgm:pt>
    <dgm:pt modelId="{87C885F5-93E2-4D86-AAEA-8BD12E68F9BB}" type="pres">
      <dgm:prSet presAssocID="{6BD5265A-8333-420D-BDB2-65F10B3EBD76}" presName="sibTrans" presStyleCnt="0"/>
      <dgm:spPr/>
    </dgm:pt>
    <dgm:pt modelId="{D64973A5-4E87-44F1-B369-B0D5E0C2A462}" type="pres">
      <dgm:prSet presAssocID="{22625139-F93A-4F3F-A7AA-4923A01AEDF3}" presName="node" presStyleLbl="node1" presStyleIdx="2" presStyleCnt="5" custScaleX="115064" custLinFactNeighborX="976">
        <dgm:presLayoutVars>
          <dgm:bulletEnabled val="1"/>
        </dgm:presLayoutVars>
      </dgm:prSet>
      <dgm:spPr/>
    </dgm:pt>
    <dgm:pt modelId="{A8EBA167-82EB-4D7C-98F7-2AB66BCE8A90}" type="pres">
      <dgm:prSet presAssocID="{A8E2FA08-4DD4-4654-A85D-9A99162D6201}" presName="sibTrans" presStyleCnt="0"/>
      <dgm:spPr/>
    </dgm:pt>
    <dgm:pt modelId="{18405FE4-7B27-4C69-B6FE-12C8B84249EF}" type="pres">
      <dgm:prSet presAssocID="{140952D0-0E1D-4F48-9F16-53581487CFA0}" presName="node" presStyleLbl="node1" presStyleIdx="3" presStyleCnt="5" custScaleX="115064" custLinFactNeighborX="952">
        <dgm:presLayoutVars>
          <dgm:bulletEnabled val="1"/>
        </dgm:presLayoutVars>
      </dgm:prSet>
      <dgm:spPr/>
    </dgm:pt>
    <dgm:pt modelId="{4F5C547E-E40F-424A-82FA-BB8EDB1515B0}" type="pres">
      <dgm:prSet presAssocID="{2804F27C-9BA9-4D07-AB02-74BE7DFA2C0E}" presName="sibTrans" presStyleCnt="0"/>
      <dgm:spPr/>
    </dgm:pt>
    <dgm:pt modelId="{435C0E89-FD70-4DD9-A771-832DBFC9ACBC}" type="pres">
      <dgm:prSet presAssocID="{C2F8C7F7-44C4-414A-BCCD-56E91DD0A777}" presName="node" presStyleLbl="node1" presStyleIdx="4" presStyleCnt="5" custScaleX="115064" custLinFactNeighborX="976">
        <dgm:presLayoutVars>
          <dgm:bulletEnabled val="1"/>
        </dgm:presLayoutVars>
      </dgm:prSet>
      <dgm:spPr/>
    </dgm:pt>
  </dgm:ptLst>
  <dgm:cxnLst>
    <dgm:cxn modelId="{C3C9D92A-4F8E-4228-8DF6-5BC8FFC105E0}" type="presOf" srcId="{2EE95FC5-CD6B-4A50-9262-DC414E16C3EA}" destId="{8B70BCB8-2CA8-4281-8C3E-9646AA407DE2}" srcOrd="0" destOrd="0" presId="urn:microsoft.com/office/officeart/2005/8/layout/default"/>
    <dgm:cxn modelId="{E9B19438-D9F1-42E9-B97B-ECEA234AED50}" type="presOf" srcId="{F05611F0-8256-4954-B6CB-ED6B4F2DD397}" destId="{B86E23A3-742D-4587-88CF-2D56A8442149}" srcOrd="0" destOrd="0" presId="urn:microsoft.com/office/officeart/2005/8/layout/default"/>
    <dgm:cxn modelId="{D6CBE33F-90E3-4C8D-B80F-821ED7205D90}" type="presOf" srcId="{140952D0-0E1D-4F48-9F16-53581487CFA0}" destId="{18405FE4-7B27-4C69-B6FE-12C8B84249EF}" srcOrd="0" destOrd="0" presId="urn:microsoft.com/office/officeart/2005/8/layout/default"/>
    <dgm:cxn modelId="{14D43B81-F92D-4CD8-9D1E-78CBF092C750}" srcId="{D0F07F19-1F50-4B42-A7A0-278DF9D25BB1}" destId="{C2F8C7F7-44C4-414A-BCCD-56E91DD0A777}" srcOrd="4" destOrd="0" parTransId="{E6C6DF88-9436-40D7-BA84-18FE896A6151}" sibTransId="{4E39967D-43EF-4F15-814A-2F491D900D43}"/>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6F765DD9-BF93-49A8-A6EA-AB13464D24B0}" type="presOf" srcId="{C2F8C7F7-44C4-414A-BCCD-56E91DD0A777}" destId="{435C0E89-FD70-4DD9-A771-832DBFC9ACBC}" srcOrd="0" destOrd="0" presId="urn:microsoft.com/office/officeart/2005/8/layout/default"/>
    <dgm:cxn modelId="{6D195AE4-39B4-45CF-9D82-CF1593D393F6}" type="presOf" srcId="{22625139-F93A-4F3F-A7AA-4923A01AEDF3}" destId="{D64973A5-4E87-44F1-B369-B0D5E0C2A462}" srcOrd="0" destOrd="0" presId="urn:microsoft.com/office/officeart/2005/8/layout/default"/>
    <dgm:cxn modelId="{38B196E4-A718-4E5E-8B33-DFB2B77FDE42}" type="presOf" srcId="{D0F07F19-1F50-4B42-A7A0-278DF9D25BB1}" destId="{40FE0EB9-B287-43F6-ABB4-527CB1B94B4A}" srcOrd="0" destOrd="0" presId="urn:microsoft.com/office/officeart/2005/8/layout/default"/>
    <dgm:cxn modelId="{B07163E8-ADEC-492A-8F07-7E5786AB23AE}" srcId="{D0F07F19-1F50-4B42-A7A0-278DF9D25BB1}" destId="{140952D0-0E1D-4F48-9F16-53581487CFA0}" srcOrd="3" destOrd="0" parTransId="{790C446F-6917-41E7-BE01-7AFE2676D505}" sibTransId="{2804F27C-9BA9-4D07-AB02-74BE7DFA2C0E}"/>
    <dgm:cxn modelId="{FC7721F0-429B-4CE7-BE98-C2F3C41FE9C7}" srcId="{D0F07F19-1F50-4B42-A7A0-278DF9D25BB1}" destId="{22625139-F93A-4F3F-A7AA-4923A01AEDF3}" srcOrd="2" destOrd="0" parTransId="{F549A0EB-6BE9-4749-8336-B02A279AE302}" sibTransId="{A8E2FA08-4DD4-4654-A85D-9A99162D6201}"/>
    <dgm:cxn modelId="{D17F6962-6CF2-4448-8F2E-27A7CB5CAB16}" type="presParOf" srcId="{40FE0EB9-B287-43F6-ABB4-527CB1B94B4A}" destId="{8B70BCB8-2CA8-4281-8C3E-9646AA407DE2}" srcOrd="0" destOrd="0" presId="urn:microsoft.com/office/officeart/2005/8/layout/default"/>
    <dgm:cxn modelId="{6873F57A-5B91-48FC-9B1A-61BEA27CBE90}" type="presParOf" srcId="{40FE0EB9-B287-43F6-ABB4-527CB1B94B4A}" destId="{E02BC8AD-DDC2-43A7-BB43-F6F8D8BD6340}" srcOrd="1" destOrd="0" presId="urn:microsoft.com/office/officeart/2005/8/layout/default"/>
    <dgm:cxn modelId="{FC4588CA-0BEE-4DE6-9726-93F413184C3C}" type="presParOf" srcId="{40FE0EB9-B287-43F6-ABB4-527CB1B94B4A}" destId="{B86E23A3-742D-4587-88CF-2D56A8442149}" srcOrd="2" destOrd="0" presId="urn:microsoft.com/office/officeart/2005/8/layout/default"/>
    <dgm:cxn modelId="{4178A0A8-8F80-4691-AE60-A912EF83DE0A}" type="presParOf" srcId="{40FE0EB9-B287-43F6-ABB4-527CB1B94B4A}" destId="{87C885F5-93E2-4D86-AAEA-8BD12E68F9BB}" srcOrd="3" destOrd="0" presId="urn:microsoft.com/office/officeart/2005/8/layout/default"/>
    <dgm:cxn modelId="{48A25CA2-D3C2-4FFF-9454-ED9B5A503F99}" type="presParOf" srcId="{40FE0EB9-B287-43F6-ABB4-527CB1B94B4A}" destId="{D64973A5-4E87-44F1-B369-B0D5E0C2A462}" srcOrd="4" destOrd="0" presId="urn:microsoft.com/office/officeart/2005/8/layout/default"/>
    <dgm:cxn modelId="{CC1DEFB1-6415-405C-B19F-8F58824BC103}" type="presParOf" srcId="{40FE0EB9-B287-43F6-ABB4-527CB1B94B4A}" destId="{A8EBA167-82EB-4D7C-98F7-2AB66BCE8A90}" srcOrd="5" destOrd="0" presId="urn:microsoft.com/office/officeart/2005/8/layout/default"/>
    <dgm:cxn modelId="{EF92A80F-281E-414F-A2E2-B426E7254CC3}" type="presParOf" srcId="{40FE0EB9-B287-43F6-ABB4-527CB1B94B4A}" destId="{18405FE4-7B27-4C69-B6FE-12C8B84249EF}" srcOrd="6" destOrd="0" presId="urn:microsoft.com/office/officeart/2005/8/layout/default"/>
    <dgm:cxn modelId="{92AFC3EA-4297-4063-94E0-C5A1BE863E54}" type="presParOf" srcId="{40FE0EB9-B287-43F6-ABB4-527CB1B94B4A}" destId="{4F5C547E-E40F-424A-82FA-BB8EDB1515B0}" srcOrd="7" destOrd="0" presId="urn:microsoft.com/office/officeart/2005/8/layout/default"/>
    <dgm:cxn modelId="{CBB0F55F-5C58-443F-989A-EC667A9C4731}" type="presParOf" srcId="{40FE0EB9-B287-43F6-ABB4-527CB1B94B4A}" destId="{435C0E89-FD70-4DD9-A771-832DBFC9ACBC}"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2EE95FC5-CD6B-4A50-9262-DC414E16C3EA}">
      <dgm:prSet custT="1"/>
      <dgm:spPr>
        <a:solidFill>
          <a:schemeClr val="bg1"/>
        </a:solidFill>
        <a:ln>
          <a:solidFill>
            <a:schemeClr val="bg2">
              <a:lumMod val="75000"/>
            </a:schemeClr>
          </a:solidFill>
        </a:ln>
      </dgm:spPr>
      <dgm:t>
        <a:bodyPr lIns="72000" rIns="72000"/>
        <a:lstStyle/>
        <a:p>
          <a:r>
            <a:rPr lang="en-US" sz="2800" b="1" dirty="0">
              <a:solidFill>
                <a:schemeClr val="accent1">
                  <a:lumMod val="75000"/>
                </a:schemeClr>
              </a:solidFill>
            </a:rPr>
            <a:t>Lesson 7.</a:t>
          </a:r>
        </a:p>
        <a:p>
          <a:r>
            <a:rPr lang="en-US" sz="2800" b="0" i="0" dirty="0">
              <a:solidFill>
                <a:schemeClr val="bg2">
                  <a:lumMod val="50000"/>
                </a:schemeClr>
              </a:solidFill>
            </a:rPr>
            <a:t>Implementation</a:t>
          </a:r>
          <a:endParaRPr lang="en-US" sz="2800" b="1" dirty="0">
            <a:solidFill>
              <a:schemeClr val="accent1">
                <a:lumMod val="75000"/>
              </a:schemeClr>
            </a:solidFill>
          </a:endParaRPr>
        </a:p>
      </dgm:t>
    </dgm:pt>
    <dgm:pt modelId="{75374347-884B-4721-8CFF-DF080F5B1C79}" type="parTrans" cxnId="{B3F19EC2-A372-4EC3-BFE0-C62FFDFE3DF6}">
      <dgm:prSet/>
      <dgm:spPr/>
      <dgm:t>
        <a:bodyPr/>
        <a:lstStyle/>
        <a:p>
          <a:endParaRPr lang="en-US"/>
        </a:p>
      </dgm:t>
    </dgm:pt>
    <dgm:pt modelId="{C99EBBB1-E916-471C-83C9-ABE85B42AC26}" type="sibTrans" cxnId="{B3F19EC2-A372-4EC3-BFE0-C62FFDFE3DF6}">
      <dgm:prSet phldrT="1" phldr="0"/>
      <dgm:spPr/>
      <dgm:t>
        <a:bodyPr/>
        <a:lstStyle/>
        <a:p>
          <a:endParaRPr lang="en-US"/>
        </a:p>
      </dgm:t>
    </dgm:pt>
    <dgm:pt modelId="{F05611F0-8256-4954-B6CB-ED6B4F2DD397}">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2800" b="1" kern="1200" dirty="0">
              <a:solidFill>
                <a:schemeClr val="accent1">
                  <a:lumMod val="75000"/>
                </a:schemeClr>
              </a:solidFill>
              <a:latin typeface="Garamond" panose="02020404030301010803"/>
              <a:ea typeface="+mn-ea"/>
              <a:cs typeface="+mn-cs"/>
            </a:rPr>
            <a:t>Lesson 8.</a:t>
          </a:r>
        </a:p>
        <a:p>
          <a:pPr marL="0" lvl="0" algn="ctr" defTabSz="1022350">
            <a:lnSpc>
              <a:spcPct val="90000"/>
            </a:lnSpc>
            <a:spcBef>
              <a:spcPct val="0"/>
            </a:spcBef>
            <a:spcAft>
              <a:spcPct val="35000"/>
            </a:spcAft>
            <a:buNone/>
          </a:pPr>
          <a:r>
            <a:rPr lang="en-US" sz="2800" kern="1200" dirty="0">
              <a:solidFill>
                <a:schemeClr val="bg2">
                  <a:lumMod val="50000"/>
                </a:schemeClr>
              </a:solidFill>
            </a:rPr>
            <a:t>Importing The Necessary Libraries</a:t>
          </a: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phldrT="2" phldr="0"/>
      <dgm:spPr/>
      <dgm:t>
        <a:bodyPr/>
        <a:lstStyle/>
        <a:p>
          <a:endParaRPr lang="en-US"/>
        </a:p>
      </dgm:t>
    </dgm:pt>
    <dgm:pt modelId="{22625139-F93A-4F3F-A7AA-4923A01AEDF3}">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2800" b="1" kern="1200" dirty="0">
              <a:solidFill>
                <a:schemeClr val="accent1">
                  <a:lumMod val="75000"/>
                </a:schemeClr>
              </a:solidFill>
              <a:latin typeface="Garamond" panose="02020404030301010803"/>
              <a:ea typeface="+mn-ea"/>
              <a:cs typeface="+mn-cs"/>
            </a:rPr>
            <a:t>Lesson 9.</a:t>
          </a:r>
        </a:p>
        <a:p>
          <a:pPr marL="0" lvl="0" algn="ctr" defTabSz="1022350">
            <a:lnSpc>
              <a:spcPct val="90000"/>
            </a:lnSpc>
            <a:spcBef>
              <a:spcPct val="0"/>
            </a:spcBef>
            <a:spcAft>
              <a:spcPct val="35000"/>
            </a:spcAft>
            <a:buNone/>
          </a:pPr>
          <a:r>
            <a:rPr lang="en-US" sz="2800" kern="1200" dirty="0">
              <a:solidFill>
                <a:schemeClr val="bg2">
                  <a:lumMod val="50000"/>
                </a:schemeClr>
              </a:solidFill>
            </a:rPr>
            <a:t>Data Description</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phldrT="3" phldr="0"/>
      <dgm:spPr/>
      <dgm:t>
        <a:bodyPr/>
        <a:lstStyle/>
        <a:p>
          <a:endParaRPr lang="en-US"/>
        </a:p>
      </dgm:t>
    </dgm:pt>
    <dgm:pt modelId="{086F937B-DC1D-4B00-8FA6-0EA7218A05A9}">
      <dgm:prSet/>
      <dgm:spPr>
        <a:solidFill>
          <a:schemeClr val="bg1"/>
        </a:solidFill>
        <a:ln>
          <a:solidFill>
            <a:schemeClr val="bg2">
              <a:lumMod val="75000"/>
            </a:schemeClr>
          </a:solidFill>
        </a:ln>
      </dgm:spPr>
      <dgm:t>
        <a:bodyPr lIns="72000" rIns="72000"/>
        <a:lstStyle/>
        <a:p>
          <a:pPr>
            <a:buNone/>
          </a:pPr>
          <a:r>
            <a:rPr lang="en-US" b="1" dirty="0">
              <a:solidFill>
                <a:schemeClr val="accent1">
                  <a:lumMod val="75000"/>
                </a:schemeClr>
              </a:solidFill>
              <a:latin typeface="Garamond" panose="02020404030301010803"/>
              <a:ea typeface="+mn-ea"/>
              <a:cs typeface="+mn-cs"/>
            </a:rPr>
            <a:t>Lesson 6.</a:t>
          </a:r>
        </a:p>
        <a:p>
          <a:pPr>
            <a:buNone/>
          </a:pPr>
          <a:r>
            <a:rPr lang="en-US" dirty="0">
              <a:solidFill>
                <a:schemeClr val="bg2">
                  <a:lumMod val="50000"/>
                </a:schemeClr>
              </a:solidFill>
            </a:rPr>
            <a:t>Logistic Regression</a:t>
          </a:r>
        </a:p>
      </dgm:t>
    </dgm:pt>
    <dgm:pt modelId="{22A3DE93-E148-4B1E-873A-0D6D775EF259}" type="parTrans" cxnId="{53EF89A3-A3D2-4241-850B-6C7DE5E9312E}">
      <dgm:prSet/>
      <dgm:spPr/>
      <dgm:t>
        <a:bodyPr/>
        <a:lstStyle/>
        <a:p>
          <a:endParaRPr lang="en-IN"/>
        </a:p>
      </dgm:t>
    </dgm:pt>
    <dgm:pt modelId="{94491C0A-3EEA-47A2-A50C-2809AF7098FC}" type="sibTrans" cxnId="{53EF89A3-A3D2-4241-850B-6C7DE5E9312E}">
      <dgm:prSet/>
      <dgm:spPr/>
      <dgm:t>
        <a:bodyPr/>
        <a:lstStyle/>
        <a:p>
          <a:endParaRPr lang="en-IN"/>
        </a:p>
      </dgm:t>
    </dgm:pt>
    <dgm:pt modelId="{40FE0EB9-B287-43F6-ABB4-527CB1B94B4A}" type="pres">
      <dgm:prSet presAssocID="{D0F07F19-1F50-4B42-A7A0-278DF9D25BB1}" presName="diagram" presStyleCnt="0">
        <dgm:presLayoutVars>
          <dgm:dir/>
          <dgm:resizeHandles val="exact"/>
        </dgm:presLayoutVars>
      </dgm:prSet>
      <dgm:spPr/>
    </dgm:pt>
    <dgm:pt modelId="{8B70BCB8-2CA8-4281-8C3E-9646AA407DE2}" type="pres">
      <dgm:prSet presAssocID="{2EE95FC5-CD6B-4A50-9262-DC414E16C3EA}" presName="node" presStyleLbl="node1" presStyleIdx="0" presStyleCnt="4" custScaleX="115064" custLinFactX="21839" custLinFactNeighborX="100000" custLinFactNeighborY="573">
        <dgm:presLayoutVars>
          <dgm:bulletEnabled val="1"/>
        </dgm:presLayoutVars>
      </dgm:prSet>
      <dgm:spPr/>
    </dgm:pt>
    <dgm:pt modelId="{E02BC8AD-DDC2-43A7-BB43-F6F8D8BD6340}" type="pres">
      <dgm:prSet presAssocID="{C99EBBB1-E916-471C-83C9-ABE85B42AC26}" presName="sibTrans" presStyleCnt="0"/>
      <dgm:spPr/>
    </dgm:pt>
    <dgm:pt modelId="{B86E23A3-742D-4587-88CF-2D56A8442149}" type="pres">
      <dgm:prSet presAssocID="{F05611F0-8256-4954-B6CB-ED6B4F2DD397}" presName="node" presStyleLbl="node1" presStyleIdx="1" presStyleCnt="4" custScaleX="115064" custLinFactX="23920" custLinFactNeighborX="100000" custLinFactNeighborY="1150">
        <dgm:presLayoutVars>
          <dgm:bulletEnabled val="1"/>
        </dgm:presLayoutVars>
      </dgm:prSet>
      <dgm:spPr/>
    </dgm:pt>
    <dgm:pt modelId="{87C885F5-93E2-4D86-AAEA-8BD12E68F9BB}" type="pres">
      <dgm:prSet presAssocID="{6BD5265A-8333-420D-BDB2-65F10B3EBD76}" presName="sibTrans" presStyleCnt="0"/>
      <dgm:spPr/>
    </dgm:pt>
    <dgm:pt modelId="{D64973A5-4E87-44F1-B369-B0D5E0C2A462}" type="pres">
      <dgm:prSet presAssocID="{22625139-F93A-4F3F-A7AA-4923A01AEDF3}" presName="node" presStyleLbl="node1" presStyleIdx="2" presStyleCnt="4" custScaleX="115064" custLinFactX="-27832" custLinFactY="11663" custLinFactNeighborX="-100000" custLinFactNeighborY="100000">
        <dgm:presLayoutVars>
          <dgm:bulletEnabled val="1"/>
        </dgm:presLayoutVars>
      </dgm:prSet>
      <dgm:spPr/>
    </dgm:pt>
    <dgm:pt modelId="{3BF27912-3645-4D40-9531-C2DD7488BBD4}" type="pres">
      <dgm:prSet presAssocID="{A8E2FA08-4DD4-4654-A85D-9A99162D6201}" presName="sibTrans" presStyleCnt="0"/>
      <dgm:spPr/>
    </dgm:pt>
    <dgm:pt modelId="{BE3920F9-6285-4717-84F9-8C9E491B4E93}" type="pres">
      <dgm:prSet presAssocID="{086F937B-DC1D-4B00-8FA6-0EA7218A05A9}" presName="node" presStyleLbl="node1" presStyleIdx="3" presStyleCnt="4" custScaleX="115064" custLinFactX="-25101" custLinFactY="-17250" custLinFactNeighborX="-100000" custLinFactNeighborY="-100000">
        <dgm:presLayoutVars>
          <dgm:bulletEnabled val="1"/>
        </dgm:presLayoutVars>
      </dgm:prSet>
      <dgm:spPr/>
    </dgm:pt>
  </dgm:ptLst>
  <dgm:cxnLst>
    <dgm:cxn modelId="{C3C9D92A-4F8E-4228-8DF6-5BC8FFC105E0}" type="presOf" srcId="{2EE95FC5-CD6B-4A50-9262-DC414E16C3EA}" destId="{8B70BCB8-2CA8-4281-8C3E-9646AA407DE2}" srcOrd="0" destOrd="0" presId="urn:microsoft.com/office/officeart/2005/8/layout/default"/>
    <dgm:cxn modelId="{E9B19438-D9F1-42E9-B97B-ECEA234AED50}" type="presOf" srcId="{F05611F0-8256-4954-B6CB-ED6B4F2DD397}" destId="{B86E23A3-742D-4587-88CF-2D56A8442149}" srcOrd="0" destOrd="0" presId="urn:microsoft.com/office/officeart/2005/8/layout/default"/>
    <dgm:cxn modelId="{27E99F88-41F0-4034-B873-A6957462D4CD}" type="presOf" srcId="{086F937B-DC1D-4B00-8FA6-0EA7218A05A9}" destId="{BE3920F9-6285-4717-84F9-8C9E491B4E93}" srcOrd="0" destOrd="0" presId="urn:microsoft.com/office/officeart/2005/8/layout/default"/>
    <dgm:cxn modelId="{53EF89A3-A3D2-4241-850B-6C7DE5E9312E}" srcId="{D0F07F19-1F50-4B42-A7A0-278DF9D25BB1}" destId="{086F937B-DC1D-4B00-8FA6-0EA7218A05A9}" srcOrd="3" destOrd="0" parTransId="{22A3DE93-E148-4B1E-873A-0D6D775EF259}" sibTransId="{94491C0A-3EEA-47A2-A50C-2809AF7098FC}"/>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6D195AE4-39B4-45CF-9D82-CF1593D393F6}" type="presOf" srcId="{22625139-F93A-4F3F-A7AA-4923A01AEDF3}" destId="{D64973A5-4E87-44F1-B369-B0D5E0C2A462}" srcOrd="0" destOrd="0" presId="urn:microsoft.com/office/officeart/2005/8/layout/default"/>
    <dgm:cxn modelId="{38B196E4-A718-4E5E-8B33-DFB2B77FDE42}" type="presOf" srcId="{D0F07F19-1F50-4B42-A7A0-278DF9D25BB1}" destId="{40FE0EB9-B287-43F6-ABB4-527CB1B94B4A}" srcOrd="0" destOrd="0" presId="urn:microsoft.com/office/officeart/2005/8/layout/default"/>
    <dgm:cxn modelId="{FC7721F0-429B-4CE7-BE98-C2F3C41FE9C7}" srcId="{D0F07F19-1F50-4B42-A7A0-278DF9D25BB1}" destId="{22625139-F93A-4F3F-A7AA-4923A01AEDF3}" srcOrd="2" destOrd="0" parTransId="{F549A0EB-6BE9-4749-8336-B02A279AE302}" sibTransId="{A8E2FA08-4DD4-4654-A85D-9A99162D6201}"/>
    <dgm:cxn modelId="{D17F6962-6CF2-4448-8F2E-27A7CB5CAB16}" type="presParOf" srcId="{40FE0EB9-B287-43F6-ABB4-527CB1B94B4A}" destId="{8B70BCB8-2CA8-4281-8C3E-9646AA407DE2}" srcOrd="0" destOrd="0" presId="urn:microsoft.com/office/officeart/2005/8/layout/default"/>
    <dgm:cxn modelId="{6873F57A-5B91-48FC-9B1A-61BEA27CBE90}" type="presParOf" srcId="{40FE0EB9-B287-43F6-ABB4-527CB1B94B4A}" destId="{E02BC8AD-DDC2-43A7-BB43-F6F8D8BD6340}" srcOrd="1" destOrd="0" presId="urn:microsoft.com/office/officeart/2005/8/layout/default"/>
    <dgm:cxn modelId="{FC4588CA-0BEE-4DE6-9726-93F413184C3C}" type="presParOf" srcId="{40FE0EB9-B287-43F6-ABB4-527CB1B94B4A}" destId="{B86E23A3-742D-4587-88CF-2D56A8442149}" srcOrd="2" destOrd="0" presId="urn:microsoft.com/office/officeart/2005/8/layout/default"/>
    <dgm:cxn modelId="{4178A0A8-8F80-4691-AE60-A912EF83DE0A}" type="presParOf" srcId="{40FE0EB9-B287-43F6-ABB4-527CB1B94B4A}" destId="{87C885F5-93E2-4D86-AAEA-8BD12E68F9BB}" srcOrd="3" destOrd="0" presId="urn:microsoft.com/office/officeart/2005/8/layout/default"/>
    <dgm:cxn modelId="{48A25CA2-D3C2-4FFF-9454-ED9B5A503F99}" type="presParOf" srcId="{40FE0EB9-B287-43F6-ABB4-527CB1B94B4A}" destId="{D64973A5-4E87-44F1-B369-B0D5E0C2A462}" srcOrd="4" destOrd="0" presId="urn:microsoft.com/office/officeart/2005/8/layout/default"/>
    <dgm:cxn modelId="{885381B9-AE6A-48D7-866A-5C6B6A13D22E}" type="presParOf" srcId="{40FE0EB9-B287-43F6-ABB4-527CB1B94B4A}" destId="{3BF27912-3645-4D40-9531-C2DD7488BBD4}" srcOrd="5" destOrd="0" presId="urn:microsoft.com/office/officeart/2005/8/layout/default"/>
    <dgm:cxn modelId="{0EA673CF-5A8A-4440-84D6-AA572717314F}" type="presParOf" srcId="{40FE0EB9-B287-43F6-ABB4-527CB1B94B4A}" destId="{BE3920F9-6285-4717-84F9-8C9E491B4E93}"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5C3B8E-D551-44A8-86B3-91DF5E493A02}" type="doc">
      <dgm:prSet loTypeId="urn:microsoft.com/office/officeart/2016/7/layout/ChevronBlockProcess" loCatId="process" qsTypeId="urn:microsoft.com/office/officeart/2005/8/quickstyle/simple2" qsCatId="simple" csTypeId="urn:microsoft.com/office/officeart/2005/8/colors/accent3_2" csCatId="accent3" phldr="1"/>
      <dgm:spPr/>
      <dgm:t>
        <a:bodyPr/>
        <a:lstStyle/>
        <a:p>
          <a:endParaRPr lang="en-US"/>
        </a:p>
      </dgm:t>
    </dgm:pt>
    <dgm:pt modelId="{89CCDC52-A9F5-497B-BC74-486641B631BF}">
      <dgm:prSet custT="1"/>
      <dgm:spPr>
        <a:solidFill>
          <a:schemeClr val="bg2">
            <a:lumMod val="75000"/>
            <a:alpha val="90000"/>
          </a:schemeClr>
        </a:solidFill>
        <a:ln>
          <a:noFill/>
        </a:ln>
      </dgm:spPr>
      <dgm:t>
        <a:bodyPr/>
        <a:lstStyle/>
        <a:p>
          <a:r>
            <a:rPr lang="en-US" sz="3200" dirty="0">
              <a:solidFill>
                <a:schemeClr val="bg2">
                  <a:lumMod val="25000"/>
                </a:schemeClr>
              </a:solidFill>
            </a:rPr>
            <a:t>1. Analyzing : NumPy, Pandas, Sci-Kit Learn.</a:t>
          </a:r>
        </a:p>
        <a:p>
          <a:r>
            <a:rPr lang="en-US" sz="3200" dirty="0">
              <a:solidFill>
                <a:schemeClr val="bg2">
                  <a:lumMod val="25000"/>
                </a:schemeClr>
              </a:solidFill>
            </a:rPr>
            <a:t>2. Visualization : Matplotlib, Seaborn</a:t>
          </a:r>
        </a:p>
      </dgm:t>
    </dgm:pt>
    <dgm:pt modelId="{188B27DB-04F0-4A7B-8379-E7BB62B41A9B}" type="sibTrans" cxnId="{B9E75C83-E877-41DB-80E3-9FA3C9C09A1C}">
      <dgm:prSet/>
      <dgm:spPr/>
      <dgm:t>
        <a:bodyPr/>
        <a:lstStyle/>
        <a:p>
          <a:endParaRPr lang="en-US"/>
        </a:p>
      </dgm:t>
    </dgm:pt>
    <dgm:pt modelId="{ECDD1ED9-49F5-4E58-8C27-D8D04BD28B1C}" type="parTrans" cxnId="{B9E75C83-E877-41DB-80E3-9FA3C9C09A1C}">
      <dgm:prSet/>
      <dgm:spPr/>
      <dgm:t>
        <a:bodyPr/>
        <a:lstStyle/>
        <a:p>
          <a:endParaRPr lang="en-US"/>
        </a:p>
      </dgm:t>
    </dgm:pt>
    <dgm:pt modelId="{ED5F5F48-A694-4063-84AE-7BBF03B6473B}">
      <dgm:prSet custT="1"/>
      <dgm:spPr>
        <a:solidFill>
          <a:schemeClr val="bg2">
            <a:lumMod val="50000"/>
          </a:schemeClr>
        </a:solidFill>
        <a:ln>
          <a:noFill/>
        </a:ln>
      </dgm:spPr>
      <dgm:t>
        <a:bodyPr/>
        <a:lstStyle/>
        <a:p>
          <a:r>
            <a:rPr lang="en-US" sz="4400" dirty="0"/>
            <a:t>Library Used</a:t>
          </a:r>
        </a:p>
      </dgm:t>
    </dgm:pt>
    <dgm:pt modelId="{9D6574AA-015E-4065-B9B4-50E304CE399A}" type="sibTrans" cxnId="{E39B97F3-1B8D-4FAD-BC4F-C5C6BEE48426}">
      <dgm:prSet/>
      <dgm:spPr/>
      <dgm:t>
        <a:bodyPr/>
        <a:lstStyle/>
        <a:p>
          <a:endParaRPr lang="en-US"/>
        </a:p>
      </dgm:t>
    </dgm:pt>
    <dgm:pt modelId="{314D4780-8160-40E1-907E-9803C159DC60}" type="parTrans" cxnId="{E39B97F3-1B8D-4FAD-BC4F-C5C6BEE48426}">
      <dgm:prSet/>
      <dgm:spPr/>
      <dgm:t>
        <a:bodyPr/>
        <a:lstStyle/>
        <a:p>
          <a:endParaRPr lang="en-US"/>
        </a:p>
      </dgm:t>
    </dgm:pt>
    <dgm:pt modelId="{12ECD561-3DDA-4339-A0FB-4D4E23A40C33}">
      <dgm:prSet custT="1"/>
      <dgm:spPr>
        <a:solidFill>
          <a:schemeClr val="accent1">
            <a:lumMod val="75000"/>
          </a:schemeClr>
        </a:solidFill>
        <a:ln>
          <a:noFill/>
        </a:ln>
      </dgm:spPr>
      <dgm:t>
        <a:bodyPr/>
        <a:lstStyle/>
        <a:p>
          <a:r>
            <a:rPr lang="en-US" sz="4400" dirty="0"/>
            <a:t>Tools Used</a:t>
          </a:r>
        </a:p>
      </dgm:t>
    </dgm:pt>
    <dgm:pt modelId="{6CB615D6-747F-4B62-84A6-C892895334F1}" type="sibTrans" cxnId="{11850DAF-81D0-4D0F-8DA3-41F4796319E4}">
      <dgm:prSet/>
      <dgm:spPr/>
      <dgm:t>
        <a:bodyPr/>
        <a:lstStyle/>
        <a:p>
          <a:endParaRPr lang="en-US"/>
        </a:p>
      </dgm:t>
    </dgm:pt>
    <dgm:pt modelId="{60DCCB75-45EB-47C6-94A1-94B27FCC8637}" type="parTrans" cxnId="{11850DAF-81D0-4D0F-8DA3-41F4796319E4}">
      <dgm:prSet/>
      <dgm:spPr/>
      <dgm:t>
        <a:bodyPr/>
        <a:lstStyle/>
        <a:p>
          <a:endParaRPr lang="en-US"/>
        </a:p>
      </dgm:t>
    </dgm:pt>
    <dgm:pt modelId="{3CA2F77E-105C-4A2A-A7ED-4AEBB90E9F89}">
      <dgm:prSet custT="1"/>
      <dgm:spPr>
        <a:solidFill>
          <a:schemeClr val="accent1">
            <a:lumMod val="60000"/>
            <a:lumOff val="40000"/>
            <a:alpha val="90000"/>
          </a:schemeClr>
        </a:solidFill>
        <a:ln>
          <a:noFill/>
        </a:ln>
      </dgm:spPr>
      <dgm:t>
        <a:bodyPr/>
        <a:lstStyle/>
        <a:p>
          <a:pPr algn="l">
            <a:buFont typeface="Arial" panose="020B0604020202020204" pitchFamily="34" charset="0"/>
            <a:buNone/>
          </a:pPr>
          <a:r>
            <a:rPr lang="en-US" sz="3200" dirty="0">
              <a:solidFill>
                <a:schemeClr val="accent1">
                  <a:lumMod val="50000"/>
                </a:schemeClr>
              </a:solidFill>
            </a:rPr>
            <a:t>1. Anaconda Navigator - 5.3.0</a:t>
          </a:r>
        </a:p>
        <a:p>
          <a:pPr algn="l">
            <a:buFont typeface="Arial" panose="020B0604020202020204" pitchFamily="34" charset="0"/>
            <a:buNone/>
          </a:pPr>
          <a:r>
            <a:rPr lang="en-US" sz="3200" dirty="0">
              <a:solidFill>
                <a:schemeClr val="accent1">
                  <a:lumMod val="50000"/>
                </a:schemeClr>
              </a:solidFill>
            </a:rPr>
            <a:t>2.  Jupyter Notebook – 6.0.3</a:t>
          </a:r>
        </a:p>
        <a:p>
          <a:pPr algn="l">
            <a:buFont typeface="Arial" panose="020B0604020202020204" pitchFamily="34" charset="0"/>
            <a:buNone/>
          </a:pPr>
          <a:endParaRPr lang="en-US" sz="3200" dirty="0">
            <a:solidFill>
              <a:schemeClr val="accent1">
                <a:lumMod val="50000"/>
              </a:schemeClr>
            </a:solidFill>
          </a:endParaRPr>
        </a:p>
      </dgm:t>
    </dgm:pt>
    <dgm:pt modelId="{13B6BDF0-AD0E-418C-AFFF-2DEEF88C3D18}" type="sibTrans" cxnId="{0F26703E-5C72-4291-B531-0477431EAF95}">
      <dgm:prSet/>
      <dgm:spPr/>
      <dgm:t>
        <a:bodyPr/>
        <a:lstStyle/>
        <a:p>
          <a:endParaRPr lang="en-US"/>
        </a:p>
      </dgm:t>
    </dgm:pt>
    <dgm:pt modelId="{EAE5C2A0-4800-4ADC-B298-B18AE4915DE8}" type="parTrans" cxnId="{0F26703E-5C72-4291-B531-0477431EAF95}">
      <dgm:prSet/>
      <dgm:spPr/>
      <dgm:t>
        <a:bodyPr/>
        <a:lstStyle/>
        <a:p>
          <a:endParaRPr lang="en-US"/>
        </a:p>
      </dgm:t>
    </dgm:pt>
    <dgm:pt modelId="{A93611B4-68FB-4C20-AE18-A6DA7DD7A6CC}" type="pres">
      <dgm:prSet presAssocID="{345C3B8E-D551-44A8-86B3-91DF5E493A02}" presName="Name0" presStyleCnt="0">
        <dgm:presLayoutVars>
          <dgm:dir/>
          <dgm:animLvl val="lvl"/>
          <dgm:resizeHandles val="exact"/>
        </dgm:presLayoutVars>
      </dgm:prSet>
      <dgm:spPr/>
    </dgm:pt>
    <dgm:pt modelId="{DDDCE34F-716E-46FF-A549-FD150BD31572}" type="pres">
      <dgm:prSet presAssocID="{12ECD561-3DDA-4339-A0FB-4D4E23A40C33}" presName="composite" presStyleCnt="0"/>
      <dgm:spPr/>
    </dgm:pt>
    <dgm:pt modelId="{0F1AF0E8-20FE-4BE9-A3F8-03BE091D397F}" type="pres">
      <dgm:prSet presAssocID="{12ECD561-3DDA-4339-A0FB-4D4E23A40C33}" presName="parTx" presStyleLbl="alignNode1" presStyleIdx="0" presStyleCnt="2" custScaleY="100000" custLinFactNeighborX="-3908" custLinFactNeighborY="-30832">
        <dgm:presLayoutVars>
          <dgm:chMax val="0"/>
          <dgm:chPref val="0"/>
        </dgm:presLayoutVars>
      </dgm:prSet>
      <dgm:spPr/>
    </dgm:pt>
    <dgm:pt modelId="{C933D86E-FF98-47AF-BBE6-FF943C26F2E5}" type="pres">
      <dgm:prSet presAssocID="{12ECD561-3DDA-4339-A0FB-4D4E23A40C33}" presName="desTx" presStyleLbl="alignAccFollowNode1" presStyleIdx="0" presStyleCnt="2" custScaleX="99651" custScaleY="100811" custLinFactNeighborY="-3310">
        <dgm:presLayoutVars/>
      </dgm:prSet>
      <dgm:spPr/>
    </dgm:pt>
    <dgm:pt modelId="{3BB6C0E6-6BBC-48CD-827B-AE4C5F6371E7}" type="pres">
      <dgm:prSet presAssocID="{6CB615D6-747F-4B62-84A6-C892895334F1}" presName="space" presStyleCnt="0"/>
      <dgm:spPr/>
    </dgm:pt>
    <dgm:pt modelId="{AE393141-17BC-494F-B9A3-CAC58B36C989}" type="pres">
      <dgm:prSet presAssocID="{ED5F5F48-A694-4063-84AE-7BBF03B6473B}" presName="composite" presStyleCnt="0"/>
      <dgm:spPr/>
    </dgm:pt>
    <dgm:pt modelId="{4C51B959-D888-4E7E-850B-D41D6FF95010}" type="pres">
      <dgm:prSet presAssocID="{ED5F5F48-A694-4063-84AE-7BBF03B6473B}" presName="parTx" presStyleLbl="alignNode1" presStyleIdx="1" presStyleCnt="2" custLinFactNeighborY="-40511">
        <dgm:presLayoutVars>
          <dgm:chMax val="0"/>
          <dgm:chPref val="0"/>
        </dgm:presLayoutVars>
      </dgm:prSet>
      <dgm:spPr/>
    </dgm:pt>
    <dgm:pt modelId="{FDDBB08E-3151-4A8F-907C-572DAA80C5C0}" type="pres">
      <dgm:prSet presAssocID="{ED5F5F48-A694-4063-84AE-7BBF03B6473B}" presName="desTx" presStyleLbl="alignAccFollowNode1" presStyleIdx="1" presStyleCnt="2" custLinFactNeighborX="1232" custLinFactNeighborY="-4366">
        <dgm:presLayoutVars/>
      </dgm:prSet>
      <dgm:spPr/>
    </dgm:pt>
  </dgm:ptLst>
  <dgm:cxnLst>
    <dgm:cxn modelId="{0F26703E-5C72-4291-B531-0477431EAF95}" srcId="{12ECD561-3DDA-4339-A0FB-4D4E23A40C33}" destId="{3CA2F77E-105C-4A2A-A7ED-4AEBB90E9F89}" srcOrd="0" destOrd="0" parTransId="{EAE5C2A0-4800-4ADC-B298-B18AE4915DE8}" sibTransId="{13B6BDF0-AD0E-418C-AFFF-2DEEF88C3D18}"/>
    <dgm:cxn modelId="{89B50E60-9984-4011-B6A6-F0D22D290021}" type="presOf" srcId="{345C3B8E-D551-44A8-86B3-91DF5E493A02}" destId="{A93611B4-68FB-4C20-AE18-A6DA7DD7A6CC}" srcOrd="0" destOrd="0" presId="urn:microsoft.com/office/officeart/2016/7/layout/ChevronBlockProcess"/>
    <dgm:cxn modelId="{29AE7462-6067-4586-8B16-25AB3F5E294D}" type="presOf" srcId="{ED5F5F48-A694-4063-84AE-7BBF03B6473B}" destId="{4C51B959-D888-4E7E-850B-D41D6FF95010}" srcOrd="0" destOrd="0" presId="urn:microsoft.com/office/officeart/2016/7/layout/ChevronBlockProcess"/>
    <dgm:cxn modelId="{B9E75C83-E877-41DB-80E3-9FA3C9C09A1C}" srcId="{ED5F5F48-A694-4063-84AE-7BBF03B6473B}" destId="{89CCDC52-A9F5-497B-BC74-486641B631BF}" srcOrd="0" destOrd="0" parTransId="{ECDD1ED9-49F5-4E58-8C27-D8D04BD28B1C}" sibTransId="{188B27DB-04F0-4A7B-8379-E7BB62B41A9B}"/>
    <dgm:cxn modelId="{F5D2F58B-B23F-4C2F-9C6E-6FFFAD340249}" type="presOf" srcId="{89CCDC52-A9F5-497B-BC74-486641B631BF}" destId="{FDDBB08E-3151-4A8F-907C-572DAA80C5C0}" srcOrd="0" destOrd="0" presId="urn:microsoft.com/office/officeart/2016/7/layout/ChevronBlockProcess"/>
    <dgm:cxn modelId="{19DA74A3-78E7-4F21-B760-12EB93740A14}" type="presOf" srcId="{3CA2F77E-105C-4A2A-A7ED-4AEBB90E9F89}" destId="{C933D86E-FF98-47AF-BBE6-FF943C26F2E5}" srcOrd="0" destOrd="0" presId="urn:microsoft.com/office/officeart/2016/7/layout/ChevronBlockProcess"/>
    <dgm:cxn modelId="{11850DAF-81D0-4D0F-8DA3-41F4796319E4}" srcId="{345C3B8E-D551-44A8-86B3-91DF5E493A02}" destId="{12ECD561-3DDA-4339-A0FB-4D4E23A40C33}" srcOrd="0" destOrd="0" parTransId="{60DCCB75-45EB-47C6-94A1-94B27FCC8637}" sibTransId="{6CB615D6-747F-4B62-84A6-C892895334F1}"/>
    <dgm:cxn modelId="{469482DC-A5B1-47E7-A29B-09DF2431D047}" type="presOf" srcId="{12ECD561-3DDA-4339-A0FB-4D4E23A40C33}" destId="{0F1AF0E8-20FE-4BE9-A3F8-03BE091D397F}" srcOrd="0" destOrd="0" presId="urn:microsoft.com/office/officeart/2016/7/layout/ChevronBlockProcess"/>
    <dgm:cxn modelId="{E39B97F3-1B8D-4FAD-BC4F-C5C6BEE48426}" srcId="{345C3B8E-D551-44A8-86B3-91DF5E493A02}" destId="{ED5F5F48-A694-4063-84AE-7BBF03B6473B}" srcOrd="1" destOrd="0" parTransId="{314D4780-8160-40E1-907E-9803C159DC60}" sibTransId="{9D6574AA-015E-4065-B9B4-50E304CE399A}"/>
    <dgm:cxn modelId="{AAFEDD5C-FFA6-465E-A856-829FA1FE2979}" type="presParOf" srcId="{A93611B4-68FB-4C20-AE18-A6DA7DD7A6CC}" destId="{DDDCE34F-716E-46FF-A549-FD150BD31572}" srcOrd="0" destOrd="0" presId="urn:microsoft.com/office/officeart/2016/7/layout/ChevronBlockProcess"/>
    <dgm:cxn modelId="{6C7AB00A-7F1B-454A-9447-E9CC2D98F6F2}" type="presParOf" srcId="{DDDCE34F-716E-46FF-A549-FD150BD31572}" destId="{0F1AF0E8-20FE-4BE9-A3F8-03BE091D397F}" srcOrd="0" destOrd="0" presId="urn:microsoft.com/office/officeart/2016/7/layout/ChevronBlockProcess"/>
    <dgm:cxn modelId="{154324AE-AFE0-4B9C-982B-7EF30C20A888}" type="presParOf" srcId="{DDDCE34F-716E-46FF-A549-FD150BD31572}" destId="{C933D86E-FF98-47AF-BBE6-FF943C26F2E5}" srcOrd="1" destOrd="0" presId="urn:microsoft.com/office/officeart/2016/7/layout/ChevronBlockProcess"/>
    <dgm:cxn modelId="{DD3B5A06-897D-4B78-9BAB-637330E6D9EE}" type="presParOf" srcId="{A93611B4-68FB-4C20-AE18-A6DA7DD7A6CC}" destId="{3BB6C0E6-6BBC-48CD-827B-AE4C5F6371E7}" srcOrd="1" destOrd="0" presId="urn:microsoft.com/office/officeart/2016/7/layout/ChevronBlockProcess"/>
    <dgm:cxn modelId="{3E207138-9D0C-4B1A-A495-5007C89F65C1}" type="presParOf" srcId="{A93611B4-68FB-4C20-AE18-A6DA7DD7A6CC}" destId="{AE393141-17BC-494F-B9A3-CAC58B36C989}" srcOrd="2" destOrd="0" presId="urn:microsoft.com/office/officeart/2016/7/layout/ChevronBlockProcess"/>
    <dgm:cxn modelId="{A5F8AADA-2F4D-4B50-A319-9F623228DCFB}" type="presParOf" srcId="{AE393141-17BC-494F-B9A3-CAC58B36C989}" destId="{4C51B959-D888-4E7E-850B-D41D6FF95010}" srcOrd="0" destOrd="0" presId="urn:microsoft.com/office/officeart/2016/7/layout/ChevronBlockProcess"/>
    <dgm:cxn modelId="{3B946708-B171-419A-A4FC-D8544965F411}" type="presParOf" srcId="{AE393141-17BC-494F-B9A3-CAC58B36C989}" destId="{FDDBB08E-3151-4A8F-907C-572DAA80C5C0}" srcOrd="1" destOrd="0" presId="urn:microsoft.com/office/officeart/2016/7/layout/ChevronBlock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0BCB8-2CA8-4281-8C3E-9646AA407DE2}">
      <dsp:nvSpPr>
        <dsp:cNvPr id="0" name=""/>
        <dsp:cNvSpPr/>
      </dsp:nvSpPr>
      <dsp:spPr>
        <a:xfrm>
          <a:off x="36592" y="166372"/>
          <a:ext cx="3403360" cy="1774678"/>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106680" rIns="7200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accent1">
                  <a:lumMod val="75000"/>
                </a:schemeClr>
              </a:solidFill>
              <a:latin typeface="Garamond" panose="02020404030301010803"/>
              <a:ea typeface="+mn-ea"/>
              <a:cs typeface="+mn-cs"/>
            </a:rPr>
            <a:t>Lesson 1.</a:t>
          </a:r>
        </a:p>
        <a:p>
          <a:pPr marL="0" lvl="0" indent="0" algn="ctr" defTabSz="1244600">
            <a:lnSpc>
              <a:spcPct val="90000"/>
            </a:lnSpc>
            <a:spcBef>
              <a:spcPct val="0"/>
            </a:spcBef>
            <a:spcAft>
              <a:spcPct val="35000"/>
            </a:spcAft>
            <a:buNone/>
          </a:pPr>
          <a:r>
            <a:rPr lang="en-US" sz="2800" kern="1200" dirty="0">
              <a:solidFill>
                <a:schemeClr val="bg2">
                  <a:lumMod val="50000"/>
                </a:schemeClr>
              </a:solidFill>
            </a:rPr>
            <a:t>Problem Statement</a:t>
          </a:r>
        </a:p>
      </dsp:txBody>
      <dsp:txXfrm>
        <a:off x="36592" y="166372"/>
        <a:ext cx="3403360" cy="1774678"/>
      </dsp:txXfrm>
    </dsp:sp>
    <dsp:sp modelId="{B86E23A3-742D-4587-88CF-2D56A8442149}">
      <dsp:nvSpPr>
        <dsp:cNvPr id="0" name=""/>
        <dsp:cNvSpPr/>
      </dsp:nvSpPr>
      <dsp:spPr>
        <a:xfrm>
          <a:off x="3735732" y="166372"/>
          <a:ext cx="3403360" cy="1774678"/>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106680" rIns="72000" bIns="106680" numCol="1" spcCol="1270" anchor="ctr" anchorCtr="0">
          <a:noAutofit/>
        </a:bodyPr>
        <a:lstStyle/>
        <a:p>
          <a:pPr marL="0" lvl="0" indent="0" algn="ctr" defTabSz="933450">
            <a:lnSpc>
              <a:spcPct val="90000"/>
            </a:lnSpc>
            <a:spcBef>
              <a:spcPct val="0"/>
            </a:spcBef>
            <a:spcAft>
              <a:spcPct val="35000"/>
            </a:spcAft>
            <a:buNone/>
          </a:pPr>
          <a:r>
            <a:rPr lang="en-US" sz="2800" b="1" kern="1200" dirty="0">
              <a:solidFill>
                <a:schemeClr val="accent1">
                  <a:lumMod val="75000"/>
                </a:schemeClr>
              </a:solidFill>
              <a:latin typeface="Garamond" panose="02020404030301010803"/>
              <a:ea typeface="+mn-ea"/>
              <a:cs typeface="+mn-cs"/>
            </a:rPr>
            <a:t>Lesson 2.</a:t>
          </a:r>
        </a:p>
        <a:p>
          <a:pPr marL="0" lvl="0" indent="0" algn="ctr" defTabSz="933450">
            <a:lnSpc>
              <a:spcPct val="90000"/>
            </a:lnSpc>
            <a:spcBef>
              <a:spcPct val="0"/>
            </a:spcBef>
            <a:spcAft>
              <a:spcPct val="35000"/>
            </a:spcAft>
            <a:buNone/>
          </a:pPr>
          <a:r>
            <a:rPr lang="en-US" sz="2800" kern="1200" dirty="0">
              <a:solidFill>
                <a:schemeClr val="bg2">
                  <a:lumMod val="50000"/>
                </a:schemeClr>
              </a:solidFill>
            </a:rPr>
            <a:t>Goals &amp; Objective</a:t>
          </a:r>
        </a:p>
      </dsp:txBody>
      <dsp:txXfrm>
        <a:off x="3735732" y="166372"/>
        <a:ext cx="3403360" cy="1774678"/>
      </dsp:txXfrm>
    </dsp:sp>
    <dsp:sp modelId="{D64973A5-4E87-44F1-B369-B0D5E0C2A462}">
      <dsp:nvSpPr>
        <dsp:cNvPr id="0" name=""/>
        <dsp:cNvSpPr/>
      </dsp:nvSpPr>
      <dsp:spPr>
        <a:xfrm>
          <a:off x="7413727" y="166372"/>
          <a:ext cx="3403360" cy="1774678"/>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106680" rIns="72000" bIns="106680" numCol="1" spcCol="1270" anchor="ctr" anchorCtr="0">
          <a:noAutofit/>
        </a:bodyPr>
        <a:lstStyle/>
        <a:p>
          <a:pPr marL="0" lvl="0" indent="0" algn="ctr" defTabSz="933450">
            <a:lnSpc>
              <a:spcPct val="90000"/>
            </a:lnSpc>
            <a:spcBef>
              <a:spcPct val="0"/>
            </a:spcBef>
            <a:spcAft>
              <a:spcPct val="35000"/>
            </a:spcAft>
            <a:buNone/>
          </a:pPr>
          <a:r>
            <a:rPr lang="en-US" sz="2800" b="1" kern="1200" dirty="0">
              <a:solidFill>
                <a:schemeClr val="accent1">
                  <a:lumMod val="75000"/>
                </a:schemeClr>
              </a:solidFill>
              <a:latin typeface="Garamond" panose="02020404030301010803"/>
              <a:ea typeface="+mn-ea"/>
              <a:cs typeface="+mn-cs"/>
            </a:rPr>
            <a:t>Lesson 3.</a:t>
          </a:r>
        </a:p>
        <a:p>
          <a:pPr marL="0" lvl="0" algn="ctr" defTabSz="1022350">
            <a:lnSpc>
              <a:spcPct val="90000"/>
            </a:lnSpc>
            <a:spcBef>
              <a:spcPct val="0"/>
            </a:spcBef>
            <a:spcAft>
              <a:spcPct val="35000"/>
            </a:spcAft>
            <a:buNone/>
          </a:pPr>
          <a:r>
            <a:rPr lang="en-US" sz="2800" kern="1200" dirty="0">
              <a:solidFill>
                <a:schemeClr val="bg2">
                  <a:lumMod val="50000"/>
                </a:schemeClr>
              </a:solidFill>
            </a:rPr>
            <a:t>Introduction</a:t>
          </a:r>
        </a:p>
      </dsp:txBody>
      <dsp:txXfrm>
        <a:off x="7413727" y="166372"/>
        <a:ext cx="3403360" cy="1774678"/>
      </dsp:txXfrm>
    </dsp:sp>
    <dsp:sp modelId="{18405FE4-7B27-4C69-B6FE-12C8B84249EF}">
      <dsp:nvSpPr>
        <dsp:cNvPr id="0" name=""/>
        <dsp:cNvSpPr/>
      </dsp:nvSpPr>
      <dsp:spPr>
        <a:xfrm>
          <a:off x="1885452" y="2236830"/>
          <a:ext cx="3403360" cy="1774678"/>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106680" rIns="72000" bIns="106680" numCol="1" spcCol="1270" anchor="ctr" anchorCtr="0">
          <a:noAutofit/>
        </a:bodyPr>
        <a:lstStyle/>
        <a:p>
          <a:pPr marL="0" lvl="0" indent="0" algn="ctr" defTabSz="933450">
            <a:lnSpc>
              <a:spcPct val="90000"/>
            </a:lnSpc>
            <a:spcBef>
              <a:spcPct val="0"/>
            </a:spcBef>
            <a:spcAft>
              <a:spcPct val="35000"/>
            </a:spcAft>
            <a:buNone/>
          </a:pPr>
          <a:r>
            <a:rPr lang="en-US" sz="2800" b="1" kern="1200" dirty="0">
              <a:solidFill>
                <a:schemeClr val="accent1">
                  <a:lumMod val="75000"/>
                </a:schemeClr>
              </a:solidFill>
              <a:latin typeface="Garamond" panose="02020404030301010803"/>
              <a:ea typeface="+mn-ea"/>
              <a:cs typeface="+mn-cs"/>
            </a:rPr>
            <a:t>Lesson 4.</a:t>
          </a:r>
        </a:p>
        <a:p>
          <a:pPr marL="0" lvl="0" algn="ctr" defTabSz="1022350">
            <a:lnSpc>
              <a:spcPct val="90000"/>
            </a:lnSpc>
            <a:spcBef>
              <a:spcPct val="0"/>
            </a:spcBef>
            <a:spcAft>
              <a:spcPct val="35000"/>
            </a:spcAft>
            <a:buNone/>
          </a:pPr>
          <a:r>
            <a:rPr lang="en-US" sz="2800" kern="1200" dirty="0">
              <a:solidFill>
                <a:schemeClr val="bg2">
                  <a:lumMod val="50000"/>
                </a:schemeClr>
              </a:solidFill>
            </a:rPr>
            <a:t>Motivation</a:t>
          </a:r>
        </a:p>
      </dsp:txBody>
      <dsp:txXfrm>
        <a:off x="1885452" y="2236830"/>
        <a:ext cx="3403360" cy="1774678"/>
      </dsp:txXfrm>
    </dsp:sp>
    <dsp:sp modelId="{435C0E89-FD70-4DD9-A771-832DBFC9ACBC}">
      <dsp:nvSpPr>
        <dsp:cNvPr id="0" name=""/>
        <dsp:cNvSpPr/>
      </dsp:nvSpPr>
      <dsp:spPr>
        <a:xfrm>
          <a:off x="5585301" y="2236830"/>
          <a:ext cx="3403360" cy="1774678"/>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106680" rIns="72000" bIns="106680" numCol="1" spcCol="1270" anchor="ctr" anchorCtr="0">
          <a:noAutofit/>
        </a:bodyPr>
        <a:lstStyle/>
        <a:p>
          <a:pPr marL="0" lvl="0" indent="0" algn="ctr" defTabSz="933450">
            <a:lnSpc>
              <a:spcPct val="90000"/>
            </a:lnSpc>
            <a:spcBef>
              <a:spcPct val="0"/>
            </a:spcBef>
            <a:spcAft>
              <a:spcPct val="35000"/>
            </a:spcAft>
            <a:buNone/>
          </a:pPr>
          <a:r>
            <a:rPr lang="en-US" sz="2800" b="1" kern="1200" dirty="0">
              <a:solidFill>
                <a:schemeClr val="accent1">
                  <a:lumMod val="75000"/>
                </a:schemeClr>
              </a:solidFill>
              <a:latin typeface="Garamond" panose="02020404030301010803"/>
              <a:ea typeface="+mn-ea"/>
              <a:cs typeface="+mn-cs"/>
            </a:rPr>
            <a:t>Lesson 5.</a:t>
          </a:r>
        </a:p>
        <a:p>
          <a:pPr marL="0" lvl="0" algn="ctr" defTabSz="1022350">
            <a:lnSpc>
              <a:spcPct val="90000"/>
            </a:lnSpc>
            <a:spcBef>
              <a:spcPct val="0"/>
            </a:spcBef>
            <a:spcAft>
              <a:spcPct val="35000"/>
            </a:spcAft>
            <a:buNone/>
          </a:pPr>
          <a:r>
            <a:rPr lang="en-US" sz="2800" kern="1200" dirty="0">
              <a:solidFill>
                <a:schemeClr val="bg2">
                  <a:lumMod val="50000"/>
                </a:schemeClr>
              </a:solidFill>
            </a:rPr>
            <a:t>Software Required</a:t>
          </a:r>
        </a:p>
      </dsp:txBody>
      <dsp:txXfrm>
        <a:off x="5585301" y="2236830"/>
        <a:ext cx="3403360" cy="17746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0BCB8-2CA8-4281-8C3E-9646AA407DE2}">
      <dsp:nvSpPr>
        <dsp:cNvPr id="0" name=""/>
        <dsp:cNvSpPr/>
      </dsp:nvSpPr>
      <dsp:spPr>
        <a:xfrm>
          <a:off x="3621102" y="10243"/>
          <a:ext cx="3385127" cy="176517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106680" rIns="7200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accent1">
                  <a:lumMod val="75000"/>
                </a:schemeClr>
              </a:solidFill>
            </a:rPr>
            <a:t>Lesson 7.</a:t>
          </a:r>
        </a:p>
        <a:p>
          <a:pPr marL="0" lvl="0" indent="0" algn="ctr" defTabSz="1244600">
            <a:lnSpc>
              <a:spcPct val="90000"/>
            </a:lnSpc>
            <a:spcBef>
              <a:spcPct val="0"/>
            </a:spcBef>
            <a:spcAft>
              <a:spcPct val="35000"/>
            </a:spcAft>
            <a:buNone/>
          </a:pPr>
          <a:r>
            <a:rPr lang="en-US" sz="2800" b="0" i="0" kern="1200" dirty="0">
              <a:solidFill>
                <a:schemeClr val="bg2">
                  <a:lumMod val="50000"/>
                </a:schemeClr>
              </a:solidFill>
            </a:rPr>
            <a:t>Implementation</a:t>
          </a:r>
          <a:endParaRPr lang="en-US" sz="2800" b="1" kern="1200" dirty="0">
            <a:solidFill>
              <a:schemeClr val="accent1">
                <a:lumMod val="75000"/>
              </a:schemeClr>
            </a:solidFill>
          </a:endParaRPr>
        </a:p>
      </dsp:txBody>
      <dsp:txXfrm>
        <a:off x="3621102" y="10243"/>
        <a:ext cx="3385127" cy="1765171"/>
      </dsp:txXfrm>
    </dsp:sp>
    <dsp:sp modelId="{B86E23A3-742D-4587-88CF-2D56A8442149}">
      <dsp:nvSpPr>
        <dsp:cNvPr id="0" name=""/>
        <dsp:cNvSpPr/>
      </dsp:nvSpPr>
      <dsp:spPr>
        <a:xfrm>
          <a:off x="7361647" y="20428"/>
          <a:ext cx="3385127" cy="176517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106680" rIns="72000" bIns="106680" numCol="1" spcCol="1270" anchor="ctr" anchorCtr="0">
          <a:noAutofit/>
        </a:bodyPr>
        <a:lstStyle/>
        <a:p>
          <a:pPr marL="0" lvl="0" indent="0" algn="ctr" defTabSz="933450">
            <a:lnSpc>
              <a:spcPct val="90000"/>
            </a:lnSpc>
            <a:spcBef>
              <a:spcPct val="0"/>
            </a:spcBef>
            <a:spcAft>
              <a:spcPct val="35000"/>
            </a:spcAft>
            <a:buNone/>
          </a:pPr>
          <a:r>
            <a:rPr lang="en-US" sz="2800" b="1" kern="1200" dirty="0">
              <a:solidFill>
                <a:schemeClr val="accent1">
                  <a:lumMod val="75000"/>
                </a:schemeClr>
              </a:solidFill>
              <a:latin typeface="Garamond" panose="02020404030301010803"/>
              <a:ea typeface="+mn-ea"/>
              <a:cs typeface="+mn-cs"/>
            </a:rPr>
            <a:t>Lesson 8.</a:t>
          </a:r>
        </a:p>
        <a:p>
          <a:pPr marL="0" lvl="0" algn="ctr" defTabSz="1022350">
            <a:lnSpc>
              <a:spcPct val="90000"/>
            </a:lnSpc>
            <a:spcBef>
              <a:spcPct val="0"/>
            </a:spcBef>
            <a:spcAft>
              <a:spcPct val="35000"/>
            </a:spcAft>
            <a:buNone/>
          </a:pPr>
          <a:r>
            <a:rPr lang="en-US" sz="2800" kern="1200" dirty="0">
              <a:solidFill>
                <a:schemeClr val="bg2">
                  <a:lumMod val="50000"/>
                </a:schemeClr>
              </a:solidFill>
            </a:rPr>
            <a:t>Importing The Necessary Libraries</a:t>
          </a:r>
        </a:p>
      </dsp:txBody>
      <dsp:txXfrm>
        <a:off x="7361647" y="20428"/>
        <a:ext cx="3385127" cy="1765171"/>
      </dsp:txXfrm>
    </dsp:sp>
    <dsp:sp modelId="{D64973A5-4E87-44F1-B369-B0D5E0C2A462}">
      <dsp:nvSpPr>
        <dsp:cNvPr id="0" name=""/>
        <dsp:cNvSpPr/>
      </dsp:nvSpPr>
      <dsp:spPr>
        <a:xfrm>
          <a:off x="3634546" y="1971172"/>
          <a:ext cx="3385127" cy="176517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106680" rIns="72000" bIns="106680" numCol="1" spcCol="1270" anchor="ctr" anchorCtr="0">
          <a:noAutofit/>
        </a:bodyPr>
        <a:lstStyle/>
        <a:p>
          <a:pPr marL="0" lvl="0" indent="0" algn="ctr" defTabSz="933450">
            <a:lnSpc>
              <a:spcPct val="90000"/>
            </a:lnSpc>
            <a:spcBef>
              <a:spcPct val="0"/>
            </a:spcBef>
            <a:spcAft>
              <a:spcPct val="35000"/>
            </a:spcAft>
            <a:buNone/>
          </a:pPr>
          <a:r>
            <a:rPr lang="en-US" sz="2800" b="1" kern="1200" dirty="0">
              <a:solidFill>
                <a:schemeClr val="accent1">
                  <a:lumMod val="75000"/>
                </a:schemeClr>
              </a:solidFill>
              <a:latin typeface="Garamond" panose="02020404030301010803"/>
              <a:ea typeface="+mn-ea"/>
              <a:cs typeface="+mn-cs"/>
            </a:rPr>
            <a:t>Lesson 9.</a:t>
          </a:r>
        </a:p>
        <a:p>
          <a:pPr marL="0" lvl="0" algn="ctr" defTabSz="1022350">
            <a:lnSpc>
              <a:spcPct val="90000"/>
            </a:lnSpc>
            <a:spcBef>
              <a:spcPct val="0"/>
            </a:spcBef>
            <a:spcAft>
              <a:spcPct val="35000"/>
            </a:spcAft>
            <a:buNone/>
          </a:pPr>
          <a:r>
            <a:rPr lang="en-US" sz="2800" kern="1200" dirty="0">
              <a:solidFill>
                <a:schemeClr val="bg2">
                  <a:lumMod val="50000"/>
                </a:schemeClr>
              </a:solidFill>
            </a:rPr>
            <a:t>Data Description</a:t>
          </a:r>
        </a:p>
      </dsp:txBody>
      <dsp:txXfrm>
        <a:off x="3634546" y="1971172"/>
        <a:ext cx="3385127" cy="1765171"/>
      </dsp:txXfrm>
    </dsp:sp>
    <dsp:sp modelId="{BE3920F9-6285-4717-84F9-8C9E491B4E93}">
      <dsp:nvSpPr>
        <dsp:cNvPr id="0" name=""/>
        <dsp:cNvSpPr/>
      </dsp:nvSpPr>
      <dsp:spPr>
        <a:xfrm>
          <a:off x="35568" y="0"/>
          <a:ext cx="3385127" cy="176517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129540" rIns="72000" bIns="129540" numCol="1" spcCol="1270" anchor="ctr" anchorCtr="0">
          <a:noAutofit/>
        </a:bodyPr>
        <a:lstStyle/>
        <a:p>
          <a:pPr marL="0" lvl="0" indent="0" algn="ctr" defTabSz="1511300">
            <a:lnSpc>
              <a:spcPct val="90000"/>
            </a:lnSpc>
            <a:spcBef>
              <a:spcPct val="0"/>
            </a:spcBef>
            <a:spcAft>
              <a:spcPct val="35000"/>
            </a:spcAft>
            <a:buNone/>
          </a:pPr>
          <a:r>
            <a:rPr lang="en-US" sz="3400" b="1" kern="1200" dirty="0">
              <a:solidFill>
                <a:schemeClr val="accent1">
                  <a:lumMod val="75000"/>
                </a:schemeClr>
              </a:solidFill>
              <a:latin typeface="Garamond" panose="02020404030301010803"/>
              <a:ea typeface="+mn-ea"/>
              <a:cs typeface="+mn-cs"/>
            </a:rPr>
            <a:t>Lesson 6.</a:t>
          </a:r>
        </a:p>
        <a:p>
          <a:pPr marL="0" lvl="0" indent="0" algn="ctr" defTabSz="1511300">
            <a:lnSpc>
              <a:spcPct val="90000"/>
            </a:lnSpc>
            <a:spcBef>
              <a:spcPct val="0"/>
            </a:spcBef>
            <a:spcAft>
              <a:spcPct val="35000"/>
            </a:spcAft>
            <a:buNone/>
          </a:pPr>
          <a:r>
            <a:rPr lang="en-US" sz="3400" kern="1200" dirty="0">
              <a:solidFill>
                <a:schemeClr val="bg2">
                  <a:lumMod val="50000"/>
                </a:schemeClr>
              </a:solidFill>
            </a:rPr>
            <a:t>Logistic Regression</a:t>
          </a:r>
        </a:p>
      </dsp:txBody>
      <dsp:txXfrm>
        <a:off x="35568" y="0"/>
        <a:ext cx="3385127" cy="17651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AF0E8-20FE-4BE9-A3F8-03BE091D397F}">
      <dsp:nvSpPr>
        <dsp:cNvPr id="0" name=""/>
        <dsp:cNvSpPr/>
      </dsp:nvSpPr>
      <dsp:spPr>
        <a:xfrm>
          <a:off x="0" y="0"/>
          <a:ext cx="5038989" cy="1511696"/>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6653" tIns="186653" rIns="186653" bIns="186653" numCol="1" spcCol="1270" anchor="ctr" anchorCtr="0">
          <a:noAutofit/>
        </a:bodyPr>
        <a:lstStyle/>
        <a:p>
          <a:pPr marL="0" lvl="0" indent="0" algn="ctr" defTabSz="1955800">
            <a:lnSpc>
              <a:spcPct val="90000"/>
            </a:lnSpc>
            <a:spcBef>
              <a:spcPct val="0"/>
            </a:spcBef>
            <a:spcAft>
              <a:spcPct val="35000"/>
            </a:spcAft>
            <a:buNone/>
          </a:pPr>
          <a:r>
            <a:rPr lang="en-US" sz="4400" kern="1200" dirty="0"/>
            <a:t>Tools Used</a:t>
          </a:r>
        </a:p>
      </dsp:txBody>
      <dsp:txXfrm>
        <a:off x="453509" y="0"/>
        <a:ext cx="4131971" cy="1511696"/>
      </dsp:txXfrm>
    </dsp:sp>
    <dsp:sp modelId="{C933D86E-FF98-47AF-BBE6-FF943C26F2E5}">
      <dsp:nvSpPr>
        <dsp:cNvPr id="0" name=""/>
        <dsp:cNvSpPr/>
      </dsp:nvSpPr>
      <dsp:spPr>
        <a:xfrm>
          <a:off x="13471" y="1535503"/>
          <a:ext cx="4557980" cy="2495206"/>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61443" tIns="361443" rIns="361443" bIns="722886" numCol="1" spcCol="1270" anchor="t" anchorCtr="0">
          <a:noAutofit/>
        </a:bodyPr>
        <a:lstStyle/>
        <a:p>
          <a:pPr marL="0" lvl="0" indent="0" algn="l" defTabSz="1422400">
            <a:lnSpc>
              <a:spcPct val="90000"/>
            </a:lnSpc>
            <a:spcBef>
              <a:spcPct val="0"/>
            </a:spcBef>
            <a:spcAft>
              <a:spcPct val="35000"/>
            </a:spcAft>
            <a:buFont typeface="Arial" panose="020B0604020202020204" pitchFamily="34" charset="0"/>
            <a:buNone/>
          </a:pPr>
          <a:r>
            <a:rPr lang="en-US" sz="3200" kern="1200" dirty="0">
              <a:solidFill>
                <a:schemeClr val="accent1">
                  <a:lumMod val="50000"/>
                </a:schemeClr>
              </a:solidFill>
            </a:rPr>
            <a:t>1. Anaconda Navigator - 5.3.0</a:t>
          </a:r>
        </a:p>
        <a:p>
          <a:pPr marL="0" lvl="0" indent="0" algn="l" defTabSz="1422400">
            <a:lnSpc>
              <a:spcPct val="90000"/>
            </a:lnSpc>
            <a:spcBef>
              <a:spcPct val="0"/>
            </a:spcBef>
            <a:spcAft>
              <a:spcPct val="35000"/>
            </a:spcAft>
            <a:buFont typeface="Arial" panose="020B0604020202020204" pitchFamily="34" charset="0"/>
            <a:buNone/>
          </a:pPr>
          <a:r>
            <a:rPr lang="en-US" sz="3200" kern="1200" dirty="0">
              <a:solidFill>
                <a:schemeClr val="accent1">
                  <a:lumMod val="50000"/>
                </a:schemeClr>
              </a:solidFill>
            </a:rPr>
            <a:t>2.  Jupyter Notebook – 6.0.3</a:t>
          </a:r>
        </a:p>
        <a:p>
          <a:pPr marL="0" lvl="0" indent="0" algn="l" defTabSz="1422400">
            <a:lnSpc>
              <a:spcPct val="90000"/>
            </a:lnSpc>
            <a:spcBef>
              <a:spcPct val="0"/>
            </a:spcBef>
            <a:spcAft>
              <a:spcPct val="35000"/>
            </a:spcAft>
            <a:buFont typeface="Arial" panose="020B0604020202020204" pitchFamily="34" charset="0"/>
            <a:buNone/>
          </a:pPr>
          <a:endParaRPr lang="en-US" sz="3200" kern="1200" dirty="0">
            <a:solidFill>
              <a:schemeClr val="accent1">
                <a:lumMod val="50000"/>
              </a:schemeClr>
            </a:solidFill>
          </a:endParaRPr>
        </a:p>
      </dsp:txBody>
      <dsp:txXfrm>
        <a:off x="13471" y="1535503"/>
        <a:ext cx="4557980" cy="2495206"/>
      </dsp:txXfrm>
    </dsp:sp>
    <dsp:sp modelId="{4C51B959-D888-4E7E-850B-D41D6FF95010}">
      <dsp:nvSpPr>
        <dsp:cNvPr id="0" name=""/>
        <dsp:cNvSpPr/>
      </dsp:nvSpPr>
      <dsp:spPr>
        <a:xfrm>
          <a:off x="4994285" y="0"/>
          <a:ext cx="5038989" cy="1511696"/>
        </a:xfrm>
        <a:prstGeom prst="chevron">
          <a:avLst>
            <a:gd name="adj" fmla="val 30000"/>
          </a:avLst>
        </a:prstGeom>
        <a:solidFill>
          <a:schemeClr val="bg2">
            <a:lumMod val="50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6653" tIns="186653" rIns="186653" bIns="186653" numCol="1" spcCol="1270" anchor="ctr" anchorCtr="0">
          <a:noAutofit/>
        </a:bodyPr>
        <a:lstStyle/>
        <a:p>
          <a:pPr marL="0" lvl="0" indent="0" algn="ctr" defTabSz="1955800">
            <a:lnSpc>
              <a:spcPct val="90000"/>
            </a:lnSpc>
            <a:spcBef>
              <a:spcPct val="0"/>
            </a:spcBef>
            <a:spcAft>
              <a:spcPct val="35000"/>
            </a:spcAft>
            <a:buNone/>
          </a:pPr>
          <a:r>
            <a:rPr lang="en-US" sz="4400" kern="1200" dirty="0"/>
            <a:t>Library Used</a:t>
          </a:r>
        </a:p>
      </dsp:txBody>
      <dsp:txXfrm>
        <a:off x="5447794" y="0"/>
        <a:ext cx="4131971" cy="1511696"/>
      </dsp:txXfrm>
    </dsp:sp>
    <dsp:sp modelId="{FDDBB08E-3151-4A8F-907C-572DAA80C5C0}">
      <dsp:nvSpPr>
        <dsp:cNvPr id="0" name=""/>
        <dsp:cNvSpPr/>
      </dsp:nvSpPr>
      <dsp:spPr>
        <a:xfrm>
          <a:off x="5050778" y="1524420"/>
          <a:ext cx="4585480" cy="2475133"/>
        </a:xfrm>
        <a:prstGeom prst="rect">
          <a:avLst/>
        </a:prstGeom>
        <a:solidFill>
          <a:schemeClr val="bg2">
            <a:lumMod val="75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62355" tIns="362355" rIns="362355" bIns="724710" numCol="1" spcCol="1270" anchor="t" anchorCtr="0">
          <a:noAutofit/>
        </a:bodyPr>
        <a:lstStyle/>
        <a:p>
          <a:pPr marL="0" lvl="0" indent="0" algn="l" defTabSz="1422400">
            <a:lnSpc>
              <a:spcPct val="90000"/>
            </a:lnSpc>
            <a:spcBef>
              <a:spcPct val="0"/>
            </a:spcBef>
            <a:spcAft>
              <a:spcPct val="35000"/>
            </a:spcAft>
            <a:buNone/>
          </a:pPr>
          <a:r>
            <a:rPr lang="en-US" sz="3200" kern="1200" dirty="0">
              <a:solidFill>
                <a:schemeClr val="bg2">
                  <a:lumMod val="25000"/>
                </a:schemeClr>
              </a:solidFill>
            </a:rPr>
            <a:t>1. Analyzing : NumPy, Pandas, Sci-Kit Learn.</a:t>
          </a:r>
        </a:p>
        <a:p>
          <a:pPr marL="0" lvl="0" indent="0" algn="l" defTabSz="1422400">
            <a:lnSpc>
              <a:spcPct val="90000"/>
            </a:lnSpc>
            <a:spcBef>
              <a:spcPct val="0"/>
            </a:spcBef>
            <a:spcAft>
              <a:spcPct val="35000"/>
            </a:spcAft>
            <a:buNone/>
          </a:pPr>
          <a:r>
            <a:rPr lang="en-US" sz="3200" kern="1200" dirty="0">
              <a:solidFill>
                <a:schemeClr val="bg2">
                  <a:lumMod val="25000"/>
                </a:schemeClr>
              </a:solidFill>
            </a:rPr>
            <a:t>2. Visualization : Matplotlib, Seaborn</a:t>
          </a:r>
        </a:p>
      </dsp:txBody>
      <dsp:txXfrm>
        <a:off x="5050778" y="1524420"/>
        <a:ext cx="4585480" cy="247513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CB4F3C-75A8-4BB8-A18E-B730DDD68B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AE10D8-98A5-4E68-A41F-7AA79FF696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5764CF-3664-45D0-9B27-4222DB1A6BA7}" type="datetimeFigureOut">
              <a:rPr lang="en-US" smtClean="0"/>
              <a:t>6/3/2020</a:t>
            </a:fld>
            <a:endParaRPr lang="en-US" dirty="0"/>
          </a:p>
        </p:txBody>
      </p:sp>
      <p:sp>
        <p:nvSpPr>
          <p:cNvPr id="4" name="Footer Placeholder 3">
            <a:extLst>
              <a:ext uri="{FF2B5EF4-FFF2-40B4-BE49-F238E27FC236}">
                <a16:creationId xmlns:a16="http://schemas.microsoft.com/office/drawing/2014/main" id="{177EF411-0DAB-4BCE-94A8-E903E2054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A11237F-7CCA-4423-B624-29C06FF2E7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8CD4AB-B9A2-4248-B31F-8EBC71546D8D}" type="slidenum">
              <a:rPr lang="en-US" smtClean="0"/>
              <a:t>‹#›</a:t>
            </a:fld>
            <a:endParaRPr lang="en-US" dirty="0"/>
          </a:p>
        </p:txBody>
      </p:sp>
    </p:spTree>
    <p:extLst>
      <p:ext uri="{BB962C8B-B14F-4D97-AF65-F5344CB8AC3E}">
        <p14:creationId xmlns:p14="http://schemas.microsoft.com/office/powerpoint/2010/main" val="2869779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7E720-7243-402E-A0D4-CE3189C951A5}" type="datetimeFigureOut">
              <a:rPr lang="en-US" noProof="0" smtClean="0"/>
              <a:t>6/3/2020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E9C73-6CDE-45E2-97F8-E3C5308FA232}" type="slidenum">
              <a:rPr lang="en-US" noProof="0" smtClean="0"/>
              <a:t>‹#›</a:t>
            </a:fld>
            <a:endParaRPr lang="en-US" noProof="0" dirty="0"/>
          </a:p>
        </p:txBody>
      </p:sp>
    </p:spTree>
    <p:extLst>
      <p:ext uri="{BB962C8B-B14F-4D97-AF65-F5344CB8AC3E}">
        <p14:creationId xmlns:p14="http://schemas.microsoft.com/office/powerpoint/2010/main" val="376349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a:t>
            </a:fld>
            <a:endParaRPr lang="en-US" dirty="0"/>
          </a:p>
        </p:txBody>
      </p:sp>
    </p:spTree>
    <p:extLst>
      <p:ext uri="{BB962C8B-B14F-4D97-AF65-F5344CB8AC3E}">
        <p14:creationId xmlns:p14="http://schemas.microsoft.com/office/powerpoint/2010/main" val="3511812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11</a:t>
            </a:fld>
            <a:endParaRPr lang="en-US" dirty="0"/>
          </a:p>
        </p:txBody>
      </p:sp>
    </p:spTree>
    <p:extLst>
      <p:ext uri="{BB962C8B-B14F-4D97-AF65-F5344CB8AC3E}">
        <p14:creationId xmlns:p14="http://schemas.microsoft.com/office/powerpoint/2010/main" val="1167296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14</a:t>
            </a:fld>
            <a:endParaRPr lang="en-US" dirty="0"/>
          </a:p>
        </p:txBody>
      </p:sp>
    </p:spTree>
    <p:extLst>
      <p:ext uri="{BB962C8B-B14F-4D97-AF65-F5344CB8AC3E}">
        <p14:creationId xmlns:p14="http://schemas.microsoft.com/office/powerpoint/2010/main" val="3770199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a:t>
            </a:fld>
            <a:endParaRPr lang="en-US" dirty="0"/>
          </a:p>
        </p:txBody>
      </p:sp>
    </p:spTree>
    <p:extLst>
      <p:ext uri="{BB962C8B-B14F-4D97-AF65-F5344CB8AC3E}">
        <p14:creationId xmlns:p14="http://schemas.microsoft.com/office/powerpoint/2010/main" val="301560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4</a:t>
            </a:fld>
            <a:endParaRPr lang="en-US" dirty="0"/>
          </a:p>
        </p:txBody>
      </p:sp>
    </p:spTree>
    <p:extLst>
      <p:ext uri="{BB962C8B-B14F-4D97-AF65-F5344CB8AC3E}">
        <p14:creationId xmlns:p14="http://schemas.microsoft.com/office/powerpoint/2010/main" val="942007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5</a:t>
            </a:fld>
            <a:endParaRPr lang="en-US" dirty="0"/>
          </a:p>
        </p:txBody>
      </p:sp>
    </p:spTree>
    <p:extLst>
      <p:ext uri="{BB962C8B-B14F-4D97-AF65-F5344CB8AC3E}">
        <p14:creationId xmlns:p14="http://schemas.microsoft.com/office/powerpoint/2010/main" val="1492805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6</a:t>
            </a:fld>
            <a:endParaRPr lang="en-US" dirty="0"/>
          </a:p>
        </p:txBody>
      </p:sp>
    </p:spTree>
    <p:extLst>
      <p:ext uri="{BB962C8B-B14F-4D97-AF65-F5344CB8AC3E}">
        <p14:creationId xmlns:p14="http://schemas.microsoft.com/office/powerpoint/2010/main" val="1927758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7</a:t>
            </a:fld>
            <a:endParaRPr lang="en-US" dirty="0"/>
          </a:p>
        </p:txBody>
      </p:sp>
    </p:spTree>
    <p:extLst>
      <p:ext uri="{BB962C8B-B14F-4D97-AF65-F5344CB8AC3E}">
        <p14:creationId xmlns:p14="http://schemas.microsoft.com/office/powerpoint/2010/main" val="2561512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8</a:t>
            </a:fld>
            <a:endParaRPr lang="en-US" dirty="0"/>
          </a:p>
        </p:txBody>
      </p:sp>
    </p:spTree>
    <p:extLst>
      <p:ext uri="{BB962C8B-B14F-4D97-AF65-F5344CB8AC3E}">
        <p14:creationId xmlns:p14="http://schemas.microsoft.com/office/powerpoint/2010/main" val="443367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9</a:t>
            </a:fld>
            <a:endParaRPr lang="en-US" dirty="0"/>
          </a:p>
        </p:txBody>
      </p:sp>
    </p:spTree>
    <p:extLst>
      <p:ext uri="{BB962C8B-B14F-4D97-AF65-F5344CB8AC3E}">
        <p14:creationId xmlns:p14="http://schemas.microsoft.com/office/powerpoint/2010/main" val="4217760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10</a:t>
            </a:fld>
            <a:endParaRPr lang="en-US" dirty="0"/>
          </a:p>
        </p:txBody>
      </p:sp>
    </p:spTree>
    <p:extLst>
      <p:ext uri="{BB962C8B-B14F-4D97-AF65-F5344CB8AC3E}">
        <p14:creationId xmlns:p14="http://schemas.microsoft.com/office/powerpoint/2010/main" val="99585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6/3/2020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98201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6/3/2020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468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7A40E7-331A-409D-8385-D6893D1EA86A}"/>
              </a:ext>
            </a:extLst>
          </p:cNvPr>
          <p:cNvSpPr/>
          <p:nvPr userDrawn="1"/>
        </p:nvSpPr>
        <p:spPr>
          <a:xfrm>
            <a:off x="948394" y="941695"/>
            <a:ext cx="5452526" cy="497461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23">
            <a:extLst>
              <a:ext uri="{FF2B5EF4-FFF2-40B4-BE49-F238E27FC236}">
                <a16:creationId xmlns:a16="http://schemas.microsoft.com/office/drawing/2014/main" id="{75561E95-1FD2-4358-9E4C-3D2E929E4872}"/>
              </a:ext>
            </a:extLst>
          </p:cNvPr>
          <p:cNvSpPr>
            <a:spLocks noGrp="1"/>
          </p:cNvSpPr>
          <p:nvPr>
            <p:ph type="pic" sz="quarter" idx="14"/>
          </p:nvPr>
        </p:nvSpPr>
        <p:spPr>
          <a:xfrm>
            <a:off x="0" y="0"/>
            <a:ext cx="12192000" cy="6858000"/>
          </a:xfrm>
          <a:custGeom>
            <a:avLst/>
            <a:gdLst>
              <a:gd name="connsiteX0" fmla="*/ 948394 w 12192000"/>
              <a:gd name="connsiteY0" fmla="*/ 941695 h 6858000"/>
              <a:gd name="connsiteX1" fmla="*/ 948394 w 12192000"/>
              <a:gd name="connsiteY1" fmla="*/ 5916305 h 6858000"/>
              <a:gd name="connsiteX2" fmla="*/ 6400920 w 12192000"/>
              <a:gd name="connsiteY2" fmla="*/ 5916305 h 6858000"/>
              <a:gd name="connsiteX3" fmla="*/ 6400920 w 12192000"/>
              <a:gd name="connsiteY3" fmla="*/ 941695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48394" y="941695"/>
                </a:moveTo>
                <a:lnTo>
                  <a:pt x="948394" y="5916305"/>
                </a:lnTo>
                <a:lnTo>
                  <a:pt x="6400920" y="5916305"/>
                </a:lnTo>
                <a:lnTo>
                  <a:pt x="6400920" y="941695"/>
                </a:lnTo>
                <a:close/>
                <a:moveTo>
                  <a:pt x="0" y="0"/>
                </a:moveTo>
                <a:lnTo>
                  <a:pt x="12192000" y="0"/>
                </a:lnTo>
                <a:lnTo>
                  <a:pt x="12192000" y="6858000"/>
                </a:lnTo>
                <a:lnTo>
                  <a:pt x="0" y="6858000"/>
                </a:lnTo>
                <a:close/>
              </a:path>
            </a:pathLst>
          </a:custGeom>
          <a:solidFill>
            <a:schemeClr val="accent1">
              <a:lumMod val="60000"/>
              <a:lumOff val="40000"/>
            </a:schemeClr>
          </a:solidFill>
        </p:spPr>
        <p:txBody>
          <a:bodyPr wrap="square">
            <a:noAutofit/>
          </a:bodyPr>
          <a:lstStyle>
            <a:lvl1pPr marL="0" indent="0" algn="ctr">
              <a:buNone/>
              <a:defRPr/>
            </a:lvl1pPr>
          </a:lstStyle>
          <a:p>
            <a:r>
              <a:rPr lang="en-US" noProof="0"/>
              <a:t>Click icon to add picture</a:t>
            </a:r>
            <a:endParaRPr lang="en-US" noProof="0" dirty="0"/>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noProof="0" smtClean="0"/>
              <a:t>6/3/2020</a:t>
            </a:fld>
            <a:endParaRPr lang="en-US" noProof="0"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noProof="0"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noProof="0" smtClean="0"/>
              <a:t>‹#›</a:t>
            </a:fld>
            <a:endParaRPr lang="en-US" noProof="0" dirty="0"/>
          </a:p>
        </p:txBody>
      </p:sp>
      <p:sp>
        <p:nvSpPr>
          <p:cNvPr id="22" name="Content Placeholder 3">
            <a:extLst>
              <a:ext uri="{FF2B5EF4-FFF2-40B4-BE49-F238E27FC236}">
                <a16:creationId xmlns:a16="http://schemas.microsoft.com/office/drawing/2014/main" id="{6E7077FF-6FAE-4A98-862F-3A2F931B9589}"/>
              </a:ext>
            </a:extLst>
          </p:cNvPr>
          <p:cNvSpPr>
            <a:spLocks noGrp="1"/>
          </p:cNvSpPr>
          <p:nvPr>
            <p:ph sz="half" idx="13"/>
          </p:nvPr>
        </p:nvSpPr>
        <p:spPr>
          <a:xfrm>
            <a:off x="1357950" y="2852792"/>
            <a:ext cx="4633415" cy="2572193"/>
          </a:xfrm>
        </p:spPr>
        <p:txBody>
          <a:bodyPr vert="horz" lIns="91440" tIns="45720" rIns="91440" bIns="45720" rtlCol="0">
            <a:normAutofit/>
          </a:bodyPr>
          <a:lstStyle>
            <a:lvl1pPr marL="0" indent="0">
              <a:buNone/>
              <a:defRPr>
                <a:solidFill>
                  <a:schemeClr val="bg1"/>
                </a:solidFill>
              </a:defRPr>
            </a:lvl1pPr>
          </a:lstStyle>
          <a:p>
            <a:pPr lvl="0"/>
            <a:r>
              <a:rPr lang="en-US" noProof="0"/>
              <a:t>Click to edit Master text styles</a:t>
            </a:r>
          </a:p>
        </p:txBody>
      </p:sp>
      <p:sp>
        <p:nvSpPr>
          <p:cNvPr id="23" name="Rectangle 22">
            <a:extLst>
              <a:ext uri="{FF2B5EF4-FFF2-40B4-BE49-F238E27FC236}">
                <a16:creationId xmlns:a16="http://schemas.microsoft.com/office/drawing/2014/main" id="{351E07B6-8D69-4F8A-9729-400511B37F8B}"/>
              </a:ext>
            </a:extLst>
          </p:cNvPr>
          <p:cNvSpPr/>
          <p:nvPr userDrawn="1"/>
        </p:nvSpPr>
        <p:spPr>
          <a:xfrm>
            <a:off x="1101715" y="1106424"/>
            <a:ext cx="5120640" cy="4645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357950" y="1352804"/>
            <a:ext cx="4633415" cy="1333641"/>
          </a:xfrm>
        </p:spPr>
        <p:txBody>
          <a:bodyPr anchor="b">
            <a:norm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noProof="0"/>
              <a:t>Click to edit Master title style</a:t>
            </a:r>
          </a:p>
        </p:txBody>
      </p:sp>
    </p:spTree>
    <p:extLst>
      <p:ext uri="{BB962C8B-B14F-4D97-AF65-F5344CB8AC3E}">
        <p14:creationId xmlns:p14="http://schemas.microsoft.com/office/powerpoint/2010/main" val="281113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6/3/2020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01001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6/3/2020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28558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6/3/2020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703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05556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F2F0876-DA34-44C2-B05E-66533803FE6E}"/>
              </a:ext>
            </a:extLst>
          </p:cNvPr>
          <p:cNvSpPr>
            <a:spLocks noGrp="1"/>
          </p:cNvSpPr>
          <p:nvPr>
            <p:ph type="pic" sz="quarter" idx="14"/>
          </p:nvPr>
        </p:nvSpPr>
        <p:spPr>
          <a:xfrm>
            <a:off x="233400" y="246600"/>
            <a:ext cx="11725200" cy="6364800"/>
          </a:xfrm>
        </p:spPr>
        <p:txBody>
          <a:bodyPr anchor="ctr" anchorCtr="0"/>
          <a:lstStyle>
            <a:lvl1pPr marL="0" indent="0" algn="ctr">
              <a:buNone/>
              <a:defRPr/>
            </a:lvl1pPr>
          </a:lstStyle>
          <a:p>
            <a:r>
              <a:rPr lang="en-US"/>
              <a:t>Click icon to add picture</a:t>
            </a:r>
            <a:endParaRPr lang="ru-RU"/>
          </a:p>
        </p:txBody>
      </p:sp>
      <p:sp>
        <p:nvSpPr>
          <p:cNvPr id="10" name="Picture Placeholder 9">
            <a:extLst>
              <a:ext uri="{FF2B5EF4-FFF2-40B4-BE49-F238E27FC236}">
                <a16:creationId xmlns:a16="http://schemas.microsoft.com/office/drawing/2014/main" id="{6E352C7E-BCE1-47CD-872E-2935DD89FC28}"/>
              </a:ext>
            </a:extLst>
          </p:cNvPr>
          <p:cNvSpPr>
            <a:spLocks noGrp="1"/>
          </p:cNvSpPr>
          <p:nvPr>
            <p:ph type="pic" sz="quarter" idx="13"/>
          </p:nvPr>
        </p:nvSpPr>
        <p:spPr>
          <a:xfrm>
            <a:off x="852488" y="2103438"/>
            <a:ext cx="5243512" cy="3748087"/>
          </a:xfrm>
        </p:spPr>
        <p:txBody>
          <a:bodyPr anchor="ctr" anchorCtr="0"/>
          <a:lstStyle>
            <a:lvl1pPr marL="0" indent="0" algn="ctr">
              <a:buNone/>
              <a:defRPr/>
            </a:lvl1pPr>
          </a:lstStyle>
          <a:p>
            <a:r>
              <a:rPr lang="en-US"/>
              <a:t>Click icon to add picture</a:t>
            </a:r>
            <a:endParaRPr lang="ru-RU" dirty="0"/>
          </a:p>
        </p:txBody>
      </p:sp>
      <p:sp>
        <p:nvSpPr>
          <p:cNvPr id="8" name="Title 7"/>
          <p:cNvSpPr>
            <a:spLocks noGrp="1"/>
          </p:cNvSpPr>
          <p:nvPr>
            <p:ph type="title"/>
          </p:nvPr>
        </p:nvSpPr>
        <p:spPr/>
        <p:txBody>
          <a:bodyPr/>
          <a:lstStyle>
            <a:lvl1pPr>
              <a:defRPr>
                <a:solidFill>
                  <a:schemeClr val="bg2">
                    <a:lumMod val="50000"/>
                  </a:schemeClr>
                </a:solidFill>
              </a:defRPr>
            </a:lvl1pPr>
          </a:lstStyle>
          <a:p>
            <a:r>
              <a:rPr lang="en-US"/>
              <a:t>Click to edit Master title style</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2392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6/3/2020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2359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6/3/2020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5877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6/3/2020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65951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6/3/2020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69664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6/3/2020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6042478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9" r:id="rId5"/>
    <p:sldLayoutId id="2147483730" r:id="rId6"/>
    <p:sldLayoutId id="2147483736" r:id="rId7"/>
    <p:sldLayoutId id="2147483737" r:id="rId8"/>
    <p:sldLayoutId id="2147483727" r:id="rId9"/>
    <p:sldLayoutId id="2147483741" r:id="rId10"/>
    <p:sldLayoutId id="2147483740" r:id="rId11"/>
    <p:sldLayoutId id="2147483728" r:id="rId12"/>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jp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009D2DA-BD0C-4BE7-BE8C-5A9ADA9E5533}"/>
              </a:ext>
            </a:extLst>
          </p:cNvPr>
          <p:cNvSpPr txBox="1"/>
          <p:nvPr/>
        </p:nvSpPr>
        <p:spPr>
          <a:xfrm>
            <a:off x="133165" y="248575"/>
            <a:ext cx="12171285" cy="4524315"/>
          </a:xfrm>
          <a:prstGeom prst="rect">
            <a:avLst/>
          </a:prstGeom>
          <a:noFill/>
        </p:spPr>
        <p:txBody>
          <a:bodyPr wrap="square" rtlCol="0">
            <a:spAutoFit/>
          </a:bodyPr>
          <a:lstStyle/>
          <a:p>
            <a:pPr algn="ctr"/>
            <a:r>
              <a:rPr lang="en-IN" sz="3200" dirty="0">
                <a:solidFill>
                  <a:schemeClr val="bg2"/>
                </a:solidFill>
              </a:rPr>
              <a:t>IT-C</a:t>
            </a:r>
          </a:p>
          <a:p>
            <a:pPr algn="ctr"/>
            <a:endParaRPr lang="en-IN" sz="3200" dirty="0">
              <a:solidFill>
                <a:schemeClr val="bg1"/>
              </a:solidFill>
            </a:endParaRPr>
          </a:p>
          <a:p>
            <a:pPr algn="ctr"/>
            <a:endParaRPr lang="en-IN" sz="3200" dirty="0">
              <a:solidFill>
                <a:schemeClr val="bg1"/>
              </a:solidFill>
            </a:endParaRPr>
          </a:p>
          <a:p>
            <a:pPr algn="ctr"/>
            <a:endParaRPr lang="en-IN" sz="3200" dirty="0">
              <a:solidFill>
                <a:schemeClr val="bg1"/>
              </a:solidFill>
            </a:endParaRPr>
          </a:p>
          <a:p>
            <a:pPr algn="ctr"/>
            <a:endParaRPr lang="en-IN" sz="3200" dirty="0">
              <a:solidFill>
                <a:schemeClr val="bg1"/>
              </a:solidFill>
            </a:endParaRPr>
          </a:p>
          <a:p>
            <a:pPr algn="ctr"/>
            <a:endParaRPr lang="en-IN" sz="3200" dirty="0">
              <a:solidFill>
                <a:schemeClr val="bg1"/>
              </a:solidFill>
            </a:endParaRPr>
          </a:p>
          <a:p>
            <a:pPr algn="ctr"/>
            <a:endParaRPr lang="en-IN" sz="3200" dirty="0">
              <a:solidFill>
                <a:schemeClr val="bg1"/>
              </a:solidFill>
            </a:endParaRPr>
          </a:p>
          <a:p>
            <a:pPr algn="ctr"/>
            <a:endParaRPr lang="en-IN" sz="3200" dirty="0">
              <a:solidFill>
                <a:schemeClr val="bg1"/>
              </a:solidFill>
            </a:endParaRPr>
          </a:p>
          <a:p>
            <a:pPr algn="ctr"/>
            <a:endParaRPr lang="en-IN" sz="3200" dirty="0">
              <a:solidFill>
                <a:schemeClr val="bg1"/>
              </a:solidFill>
            </a:endParaRPr>
          </a:p>
        </p:txBody>
      </p:sp>
      <p:pic>
        <p:nvPicPr>
          <p:cNvPr id="18" name="Picture 17">
            <a:extLst>
              <a:ext uri="{FF2B5EF4-FFF2-40B4-BE49-F238E27FC236}">
                <a16:creationId xmlns:a16="http://schemas.microsoft.com/office/drawing/2014/main" id="{38C37305-3E53-44AA-9B52-6DBAE9A13877}"/>
              </a:ext>
            </a:extLst>
          </p:cNvPr>
          <p:cNvPicPr>
            <a:picLocks noChangeAspect="1"/>
          </p:cNvPicPr>
          <p:nvPr/>
        </p:nvPicPr>
        <p:blipFill>
          <a:blip r:embed="rId2"/>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89A11109-3F27-4792-AE4C-3A1D64463FF6}"/>
              </a:ext>
            </a:extLst>
          </p:cNvPr>
          <p:cNvSpPr/>
          <p:nvPr/>
        </p:nvSpPr>
        <p:spPr>
          <a:xfrm>
            <a:off x="133165" y="363985"/>
            <a:ext cx="11925670" cy="6494085"/>
          </a:xfrm>
          <a:prstGeom prst="rect">
            <a:avLst/>
          </a:prstGeom>
        </p:spPr>
        <p:txBody>
          <a:bodyPr wrap="square">
            <a:spAutoFit/>
          </a:bodyPr>
          <a:lstStyle/>
          <a:p>
            <a:pPr algn="ctr"/>
            <a:r>
              <a:rPr lang="en-IN" sz="3200" b="1" dirty="0">
                <a:solidFill>
                  <a:schemeClr val="accent6">
                    <a:lumMod val="20000"/>
                    <a:lumOff val="80000"/>
                  </a:schemeClr>
                </a:solidFill>
              </a:rPr>
              <a:t>Data Analysis &amp; Machine Learning Using Python Internship</a:t>
            </a:r>
          </a:p>
          <a:p>
            <a:pPr algn="ctr"/>
            <a:endParaRPr lang="en-IN" sz="3200" dirty="0">
              <a:solidFill>
                <a:schemeClr val="accent6">
                  <a:lumMod val="20000"/>
                  <a:lumOff val="80000"/>
                </a:schemeClr>
              </a:solidFill>
            </a:endParaRPr>
          </a:p>
          <a:p>
            <a:pPr algn="ctr"/>
            <a:r>
              <a:rPr lang="en-IN" sz="3200" b="1" dirty="0">
                <a:solidFill>
                  <a:schemeClr val="accent6">
                    <a:lumMod val="20000"/>
                    <a:lumOff val="80000"/>
                  </a:schemeClr>
                </a:solidFill>
              </a:rPr>
              <a:t>Team Name : Shift Enter</a:t>
            </a:r>
          </a:p>
          <a:p>
            <a:pPr algn="ctr"/>
            <a:endParaRPr lang="en-IN" sz="3200" dirty="0">
              <a:solidFill>
                <a:schemeClr val="accent6">
                  <a:lumMod val="20000"/>
                  <a:lumOff val="80000"/>
                </a:schemeClr>
              </a:solidFill>
            </a:endParaRPr>
          </a:p>
          <a:p>
            <a:pPr algn="ctr"/>
            <a:r>
              <a:rPr lang="en-IN" sz="3200" b="1" dirty="0">
                <a:solidFill>
                  <a:schemeClr val="accent6">
                    <a:lumMod val="20000"/>
                    <a:lumOff val="80000"/>
                  </a:schemeClr>
                </a:solidFill>
              </a:rPr>
              <a:t>Project Name : Predicting The Survival Of Titanic Passengers</a:t>
            </a:r>
          </a:p>
          <a:p>
            <a:pPr algn="ctr"/>
            <a:endParaRPr lang="en-IN" sz="3200" dirty="0">
              <a:solidFill>
                <a:schemeClr val="accent6">
                  <a:lumMod val="20000"/>
                  <a:lumOff val="80000"/>
                </a:schemeClr>
              </a:solidFill>
            </a:endParaRPr>
          </a:p>
          <a:p>
            <a:pPr algn="ctr"/>
            <a:endParaRPr lang="en-IN" sz="3200" dirty="0">
              <a:solidFill>
                <a:schemeClr val="accent6">
                  <a:lumMod val="20000"/>
                  <a:lumOff val="80000"/>
                </a:schemeClr>
              </a:solidFill>
            </a:endParaRPr>
          </a:p>
          <a:p>
            <a:endParaRPr lang="en-IN" sz="3200" b="1" dirty="0">
              <a:solidFill>
                <a:schemeClr val="accent6">
                  <a:lumMod val="20000"/>
                  <a:lumOff val="80000"/>
                </a:schemeClr>
              </a:solidFill>
            </a:endParaRPr>
          </a:p>
          <a:p>
            <a:r>
              <a:rPr lang="en-IN" sz="3200" b="1" dirty="0">
                <a:solidFill>
                  <a:schemeClr val="accent6">
                    <a:lumMod val="20000"/>
                    <a:lumOff val="80000"/>
                  </a:schemeClr>
                </a:solidFill>
              </a:rPr>
              <a:t>Group Number</a:t>
            </a:r>
            <a:r>
              <a:rPr lang="en-IN" sz="3200" dirty="0">
                <a:solidFill>
                  <a:schemeClr val="accent6">
                    <a:lumMod val="20000"/>
                    <a:lumOff val="80000"/>
                  </a:schemeClr>
                </a:solidFill>
              </a:rPr>
              <a:t> : </a:t>
            </a:r>
            <a:r>
              <a:rPr lang="en-IN" sz="3200" b="1" dirty="0">
                <a:solidFill>
                  <a:schemeClr val="accent6">
                    <a:lumMod val="20000"/>
                    <a:lumOff val="80000"/>
                  </a:schemeClr>
                </a:solidFill>
              </a:rPr>
              <a:t>19</a:t>
            </a:r>
          </a:p>
          <a:p>
            <a:endParaRPr lang="en-IN" sz="3200" dirty="0">
              <a:solidFill>
                <a:schemeClr val="accent6">
                  <a:lumMod val="20000"/>
                  <a:lumOff val="80000"/>
                </a:schemeClr>
              </a:solidFill>
            </a:endParaRPr>
          </a:p>
          <a:p>
            <a:r>
              <a:rPr lang="en-IN" sz="3200" b="1" dirty="0">
                <a:solidFill>
                  <a:schemeClr val="accent6">
                    <a:lumMod val="20000"/>
                    <a:lumOff val="80000"/>
                  </a:schemeClr>
                </a:solidFill>
              </a:rPr>
              <a:t>Group Members </a:t>
            </a:r>
            <a:r>
              <a:rPr lang="en-IN" sz="3200" dirty="0">
                <a:solidFill>
                  <a:schemeClr val="accent6">
                    <a:lumMod val="20000"/>
                    <a:lumOff val="80000"/>
                  </a:schemeClr>
                </a:solidFill>
              </a:rPr>
              <a:t>:</a:t>
            </a:r>
          </a:p>
          <a:p>
            <a:r>
              <a:rPr lang="en-IN" sz="3200" dirty="0">
                <a:solidFill>
                  <a:schemeClr val="accent6">
                    <a:lumMod val="20000"/>
                    <a:lumOff val="80000"/>
                  </a:schemeClr>
                </a:solidFill>
              </a:rPr>
              <a:t>Vibhanshu Jaiswal   IT-C</a:t>
            </a:r>
          </a:p>
          <a:p>
            <a:r>
              <a:rPr lang="en-IN" sz="3200" dirty="0">
                <a:solidFill>
                  <a:schemeClr val="accent6">
                    <a:lumMod val="20000"/>
                    <a:lumOff val="80000"/>
                  </a:schemeClr>
                </a:solidFill>
              </a:rPr>
              <a:t>Manisha Joshi</a:t>
            </a:r>
            <a:r>
              <a:rPr lang="en-IN" dirty="0">
                <a:solidFill>
                  <a:schemeClr val="accent6">
                    <a:lumMod val="20000"/>
                    <a:lumOff val="80000"/>
                  </a:schemeClr>
                </a:solidFill>
              </a:rPr>
              <a:t>                 </a:t>
            </a:r>
            <a:r>
              <a:rPr lang="en-IN" sz="3200" dirty="0">
                <a:solidFill>
                  <a:schemeClr val="accent6">
                    <a:lumMod val="20000"/>
                    <a:lumOff val="80000"/>
                  </a:schemeClr>
                </a:solidFill>
              </a:rPr>
              <a:t>IT-C</a:t>
            </a:r>
          </a:p>
        </p:txBody>
      </p:sp>
    </p:spTree>
    <p:extLst>
      <p:ext uri="{BB962C8B-B14F-4D97-AF65-F5344CB8AC3E}">
        <p14:creationId xmlns:p14="http://schemas.microsoft.com/office/powerpoint/2010/main" val="719944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88500-3CF8-4097-8DEC-19D4A816CC27}"/>
              </a:ext>
            </a:extLst>
          </p:cNvPr>
          <p:cNvSpPr>
            <a:spLocks noGrp="1"/>
          </p:cNvSpPr>
          <p:nvPr>
            <p:ph type="title"/>
          </p:nvPr>
        </p:nvSpPr>
        <p:spPr>
          <a:xfrm>
            <a:off x="1357950" y="1233054"/>
            <a:ext cx="4633415" cy="802227"/>
          </a:xfrm>
        </p:spPr>
        <p:txBody>
          <a:bodyPr>
            <a:noAutofit/>
          </a:bodyPr>
          <a:lstStyle/>
          <a:p>
            <a:r>
              <a:rPr lang="en-US" sz="4400" b="1" dirty="0">
                <a:solidFill>
                  <a:schemeClr val="tx1"/>
                </a:solidFill>
              </a:rPr>
              <a:t>Implementation :</a:t>
            </a:r>
          </a:p>
        </p:txBody>
      </p:sp>
      <p:sp>
        <p:nvSpPr>
          <p:cNvPr id="16" name="Content Placeholder 15">
            <a:extLst>
              <a:ext uri="{FF2B5EF4-FFF2-40B4-BE49-F238E27FC236}">
                <a16:creationId xmlns:a16="http://schemas.microsoft.com/office/drawing/2014/main" id="{E88F70F9-BF03-458B-85E9-14F5321281D0}"/>
              </a:ext>
            </a:extLst>
          </p:cNvPr>
          <p:cNvSpPr>
            <a:spLocks noGrp="1"/>
          </p:cNvSpPr>
          <p:nvPr>
            <p:ph sz="half" idx="13"/>
          </p:nvPr>
        </p:nvSpPr>
        <p:spPr>
          <a:xfrm>
            <a:off x="1357950" y="2164080"/>
            <a:ext cx="4633415" cy="3260905"/>
          </a:xfrm>
        </p:spPr>
        <p:txBody>
          <a:bodyPr>
            <a:normAutofit/>
          </a:bodyPr>
          <a:lstStyle/>
          <a:p>
            <a:pPr marL="216000" indent="-216000">
              <a:lnSpc>
                <a:spcPct val="90000"/>
              </a:lnSpc>
              <a:buClr>
                <a:schemeClr val="accent1"/>
              </a:buClr>
              <a:buFont typeface="Arial" panose="020B0604020202020204" pitchFamily="34" charset="0"/>
              <a:buChar char="•"/>
            </a:pPr>
            <a:r>
              <a:rPr lang="en-US" sz="2800" dirty="0">
                <a:solidFill>
                  <a:schemeClr val="tx1">
                    <a:lumMod val="95000"/>
                  </a:schemeClr>
                </a:solidFill>
              </a:rPr>
              <a:t>Importing the necessary libraries.</a:t>
            </a:r>
          </a:p>
          <a:p>
            <a:pPr marL="216000" indent="-216000">
              <a:lnSpc>
                <a:spcPct val="90000"/>
              </a:lnSpc>
              <a:buClr>
                <a:schemeClr val="accent1"/>
              </a:buClr>
              <a:buFont typeface="Arial" panose="020B0604020202020204" pitchFamily="34" charset="0"/>
              <a:buChar char="•"/>
            </a:pPr>
            <a:r>
              <a:rPr lang="en-US" sz="2800" dirty="0">
                <a:solidFill>
                  <a:schemeClr val="tx1">
                    <a:lumMod val="95000"/>
                  </a:schemeClr>
                </a:solidFill>
              </a:rPr>
              <a:t>Importing the dataset.</a:t>
            </a:r>
          </a:p>
          <a:p>
            <a:pPr marL="216000" indent="-216000">
              <a:lnSpc>
                <a:spcPct val="90000"/>
              </a:lnSpc>
              <a:buClr>
                <a:schemeClr val="accent1"/>
              </a:buClr>
              <a:buFont typeface="Arial" panose="020B0604020202020204" pitchFamily="34" charset="0"/>
              <a:buChar char="•"/>
            </a:pPr>
            <a:r>
              <a:rPr lang="en-US" sz="2800" dirty="0">
                <a:solidFill>
                  <a:schemeClr val="tx1">
                    <a:lumMod val="95000"/>
                  </a:schemeClr>
                </a:solidFill>
              </a:rPr>
              <a:t>Cleaning and analyzing the dataset.</a:t>
            </a:r>
          </a:p>
          <a:p>
            <a:pPr marL="216000" indent="-216000">
              <a:lnSpc>
                <a:spcPct val="90000"/>
              </a:lnSpc>
              <a:buClr>
                <a:schemeClr val="accent1"/>
              </a:buClr>
              <a:buFont typeface="Arial" panose="020B0604020202020204" pitchFamily="34" charset="0"/>
              <a:buChar char="•"/>
            </a:pPr>
            <a:r>
              <a:rPr lang="en-US" sz="2800" dirty="0">
                <a:solidFill>
                  <a:schemeClr val="tx1">
                    <a:lumMod val="95000"/>
                  </a:schemeClr>
                </a:solidFill>
              </a:rPr>
              <a:t>Using logistic regression for making prediction.</a:t>
            </a:r>
          </a:p>
          <a:p>
            <a:endParaRPr lang="ru-RU" dirty="0">
              <a:solidFill>
                <a:schemeClr val="tx1"/>
              </a:solidFill>
            </a:endParaRPr>
          </a:p>
        </p:txBody>
      </p:sp>
      <p:pic>
        <p:nvPicPr>
          <p:cNvPr id="20" name="Picture Placeholder 19" descr="People with laptops">
            <a:extLst>
              <a:ext uri="{FF2B5EF4-FFF2-40B4-BE49-F238E27FC236}">
                <a16:creationId xmlns:a16="http://schemas.microsoft.com/office/drawing/2014/main" id="{207ED264-415A-4EAC-861D-E08C035154A9}"/>
              </a:ext>
            </a:extLst>
          </p:cNvPr>
          <p:cNvPicPr>
            <a:picLocks noGrp="1" noChangeAspect="1"/>
          </p:cNvPicPr>
          <p:nvPr>
            <p:ph type="pic" sz="quarter" idx="14"/>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0" y="0"/>
            <a:ext cx="12192000" cy="6858000"/>
          </a:xfrm>
        </p:spPr>
      </p:pic>
    </p:spTree>
    <p:extLst>
      <p:ext uri="{BB962C8B-B14F-4D97-AF65-F5344CB8AC3E}">
        <p14:creationId xmlns:p14="http://schemas.microsoft.com/office/powerpoint/2010/main" val="9858135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5C2D8AE-2A51-43C9-93E8-4B377C69977E}"/>
              </a:ext>
            </a:extLst>
          </p:cNvPr>
          <p:cNvSpPr>
            <a:spLocks noGrp="1"/>
          </p:cNvSpPr>
          <p:nvPr>
            <p:ph type="title"/>
          </p:nvPr>
        </p:nvSpPr>
        <p:spPr>
          <a:xfrm>
            <a:off x="8458200" y="994259"/>
            <a:ext cx="3235036" cy="4242759"/>
          </a:xfrm>
        </p:spPr>
        <p:txBody>
          <a:bodyPr/>
          <a:lstStyle/>
          <a:p>
            <a:pPr algn="ctr"/>
            <a:r>
              <a:rPr lang="en-US" sz="5400" b="1" dirty="0"/>
              <a:t>Importing the necessary libraries :</a:t>
            </a:r>
          </a:p>
        </p:txBody>
      </p:sp>
      <p:pic>
        <p:nvPicPr>
          <p:cNvPr id="6" name="Content Placeholder 5">
            <a:extLst>
              <a:ext uri="{FF2B5EF4-FFF2-40B4-BE49-F238E27FC236}">
                <a16:creationId xmlns:a16="http://schemas.microsoft.com/office/drawing/2014/main" id="{4353F8FF-B18C-49DD-BA3B-B15084D07162}"/>
              </a:ext>
            </a:extLst>
          </p:cNvPr>
          <p:cNvPicPr>
            <a:picLocks noGrp="1" noChangeAspect="1"/>
          </p:cNvPicPr>
          <p:nvPr>
            <p:ph idx="1"/>
          </p:nvPr>
        </p:nvPicPr>
        <p:blipFill>
          <a:blip r:embed="rId4"/>
          <a:stretch>
            <a:fillRect/>
          </a:stretch>
        </p:blipFill>
        <p:spPr>
          <a:xfrm>
            <a:off x="498765" y="1904704"/>
            <a:ext cx="6905212" cy="3386391"/>
          </a:xfrm>
        </p:spPr>
      </p:pic>
    </p:spTree>
    <p:extLst>
      <p:ext uri="{BB962C8B-B14F-4D97-AF65-F5344CB8AC3E}">
        <p14:creationId xmlns:p14="http://schemas.microsoft.com/office/powerpoint/2010/main" val="44020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descr="Man and woman discuss some documents">
            <a:extLst>
              <a:ext uri="{FF2B5EF4-FFF2-40B4-BE49-F238E27FC236}">
                <a16:creationId xmlns:a16="http://schemas.microsoft.com/office/drawing/2014/main" id="{FBA0FCC5-3D64-4022-844E-51B5D6BE7F48}"/>
              </a:ext>
            </a:extLst>
          </p:cNvPr>
          <p:cNvPicPr>
            <a:picLocks noChangeAspect="1"/>
          </p:cNvPicPr>
          <p:nvPr/>
        </p:nvPicPr>
        <p:blipFill>
          <a:blip r:embed="rId2">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400" y="230842"/>
            <a:ext cx="11725200" cy="6362659"/>
          </a:xfrm>
          <a:prstGeom prst="rect">
            <a:avLst/>
          </a:prstGeom>
        </p:spPr>
      </p:pic>
      <p:sp>
        <p:nvSpPr>
          <p:cNvPr id="9" name="TextBox 8">
            <a:extLst>
              <a:ext uri="{FF2B5EF4-FFF2-40B4-BE49-F238E27FC236}">
                <a16:creationId xmlns:a16="http://schemas.microsoft.com/office/drawing/2014/main" id="{CF5F4F44-F324-407A-A61D-BEB02B797C05}"/>
              </a:ext>
            </a:extLst>
          </p:cNvPr>
          <p:cNvSpPr txBox="1"/>
          <p:nvPr/>
        </p:nvSpPr>
        <p:spPr>
          <a:xfrm>
            <a:off x="744398" y="1645920"/>
            <a:ext cx="4609922" cy="4062651"/>
          </a:xfrm>
          <a:prstGeom prst="rect">
            <a:avLst/>
          </a:prstGeom>
          <a:noFill/>
        </p:spPr>
        <p:txBody>
          <a:bodyPr wrap="square" rtlCol="0">
            <a:spAutoFit/>
          </a:bodyPr>
          <a:lstStyle/>
          <a:p>
            <a:pPr algn="ctr"/>
            <a:r>
              <a:rPr lang="en-IN" sz="6000" b="1" dirty="0">
                <a:solidFill>
                  <a:schemeClr val="bg2">
                    <a:lumMod val="50000"/>
                  </a:schemeClr>
                </a:solidFill>
              </a:rPr>
              <a:t>Data Analytics And Its </a:t>
            </a:r>
          </a:p>
          <a:p>
            <a:pPr algn="ctr"/>
            <a:r>
              <a:rPr lang="en-IN" sz="6000" b="1" dirty="0">
                <a:solidFill>
                  <a:schemeClr val="bg2">
                    <a:lumMod val="50000"/>
                  </a:schemeClr>
                </a:solidFill>
              </a:rPr>
              <a:t>Categories :</a:t>
            </a:r>
          </a:p>
          <a:p>
            <a:endParaRPr lang="en-IN" dirty="0"/>
          </a:p>
        </p:txBody>
      </p:sp>
      <p:pic>
        <p:nvPicPr>
          <p:cNvPr id="3" name="Picture 2">
            <a:extLst>
              <a:ext uri="{FF2B5EF4-FFF2-40B4-BE49-F238E27FC236}">
                <a16:creationId xmlns:a16="http://schemas.microsoft.com/office/drawing/2014/main" id="{00ED32D7-121B-4FCA-BB40-D5550E11C83D}"/>
              </a:ext>
            </a:extLst>
          </p:cNvPr>
          <p:cNvPicPr>
            <a:picLocks noChangeAspect="1"/>
          </p:cNvPicPr>
          <p:nvPr/>
        </p:nvPicPr>
        <p:blipFill>
          <a:blip r:embed="rId3"/>
          <a:stretch>
            <a:fillRect/>
          </a:stretch>
        </p:blipFill>
        <p:spPr>
          <a:xfrm>
            <a:off x="6650988" y="630312"/>
            <a:ext cx="4910931" cy="560181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74884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7859D-79E2-42CA-BBEC-C06EB9744492}"/>
              </a:ext>
            </a:extLst>
          </p:cNvPr>
          <p:cNvSpPr>
            <a:spLocks noGrp="1"/>
          </p:cNvSpPr>
          <p:nvPr>
            <p:ph type="title"/>
          </p:nvPr>
        </p:nvSpPr>
        <p:spPr>
          <a:xfrm>
            <a:off x="8300621" y="2290441"/>
            <a:ext cx="3382393" cy="1518081"/>
          </a:xfrm>
        </p:spPr>
        <p:txBody>
          <a:bodyPr/>
          <a:lstStyle/>
          <a:p>
            <a:pPr algn="ctr"/>
            <a:r>
              <a:rPr lang="en-IN" sz="4400" b="1" dirty="0"/>
              <a:t>Data Description :</a:t>
            </a:r>
          </a:p>
        </p:txBody>
      </p:sp>
      <p:sp>
        <p:nvSpPr>
          <p:cNvPr id="4" name="Content Placeholder 3">
            <a:extLst>
              <a:ext uri="{FF2B5EF4-FFF2-40B4-BE49-F238E27FC236}">
                <a16:creationId xmlns:a16="http://schemas.microsoft.com/office/drawing/2014/main" id="{D6D159E8-AAF0-4219-94A2-BFB6D552C662}"/>
              </a:ext>
            </a:extLst>
          </p:cNvPr>
          <p:cNvSpPr>
            <a:spLocks noGrp="1"/>
          </p:cNvSpPr>
          <p:nvPr>
            <p:ph idx="1"/>
          </p:nvPr>
        </p:nvSpPr>
        <p:spPr>
          <a:xfrm>
            <a:off x="150920" y="115409"/>
            <a:ext cx="7812350" cy="6676008"/>
          </a:xfrm>
        </p:spPr>
        <p:txBody>
          <a:bodyPr>
            <a:normAutofit lnSpcReduction="10000"/>
          </a:bodyPr>
          <a:lstStyle/>
          <a:p>
            <a:pPr marL="0" indent="0">
              <a:buNone/>
            </a:pPr>
            <a:r>
              <a:rPr lang="en-IN" sz="2000" b="1" dirty="0">
                <a:solidFill>
                  <a:schemeClr val="tx1">
                    <a:lumMod val="95000"/>
                    <a:lumOff val="5000"/>
                  </a:schemeClr>
                </a:solidFill>
              </a:rPr>
              <a:t>As we know the large no. of passengers &amp; crew around 2224 were there in the liner and many didn’t survive, thus there are some attributes on the basis of which we can find about their survival probability which have around 891 observations and 12 columns in the dataset and I took this dataset  from Kaggle:</a:t>
            </a:r>
          </a:p>
          <a:p>
            <a:pPr lvl="0"/>
            <a:r>
              <a:rPr lang="en-IN" sz="2000" b="1" dirty="0">
                <a:solidFill>
                  <a:schemeClr val="tx1">
                    <a:lumMod val="95000"/>
                    <a:lumOff val="5000"/>
                  </a:schemeClr>
                </a:solidFill>
              </a:rPr>
              <a:t>Survived</a:t>
            </a:r>
            <a:r>
              <a:rPr lang="en-IN" sz="2000" dirty="0">
                <a:solidFill>
                  <a:schemeClr val="tx1">
                    <a:lumMod val="95000"/>
                    <a:lumOff val="5000"/>
                  </a:schemeClr>
                </a:solidFill>
              </a:rPr>
              <a:t>: Outcome of survival (0 = No; 1 = Yes)</a:t>
            </a:r>
          </a:p>
          <a:p>
            <a:pPr lvl="0"/>
            <a:r>
              <a:rPr lang="en-IN" sz="2000" b="1" dirty="0">
                <a:solidFill>
                  <a:schemeClr val="tx1">
                    <a:lumMod val="95000"/>
                    <a:lumOff val="5000"/>
                  </a:schemeClr>
                </a:solidFill>
              </a:rPr>
              <a:t>Pclass</a:t>
            </a:r>
            <a:r>
              <a:rPr lang="en-IN" sz="2000" dirty="0">
                <a:solidFill>
                  <a:schemeClr val="tx1">
                    <a:lumMod val="95000"/>
                    <a:lumOff val="5000"/>
                  </a:schemeClr>
                </a:solidFill>
              </a:rPr>
              <a:t>: Socio-economic class (1 = Upper class; 2 = Middle class; 3 = Lower class)</a:t>
            </a:r>
          </a:p>
          <a:p>
            <a:pPr lvl="0"/>
            <a:r>
              <a:rPr lang="en-IN" sz="2000" b="1" dirty="0">
                <a:solidFill>
                  <a:schemeClr val="tx1">
                    <a:lumMod val="95000"/>
                    <a:lumOff val="5000"/>
                  </a:schemeClr>
                </a:solidFill>
              </a:rPr>
              <a:t>Name</a:t>
            </a:r>
            <a:r>
              <a:rPr lang="en-IN" sz="2000" dirty="0">
                <a:solidFill>
                  <a:schemeClr val="tx1">
                    <a:lumMod val="95000"/>
                    <a:lumOff val="5000"/>
                  </a:schemeClr>
                </a:solidFill>
              </a:rPr>
              <a:t>: Name of passenger</a:t>
            </a:r>
          </a:p>
          <a:p>
            <a:pPr lvl="0"/>
            <a:r>
              <a:rPr lang="en-IN" sz="2000" b="1" dirty="0">
                <a:solidFill>
                  <a:schemeClr val="tx1">
                    <a:lumMod val="95000"/>
                    <a:lumOff val="5000"/>
                  </a:schemeClr>
                </a:solidFill>
              </a:rPr>
              <a:t>Sex</a:t>
            </a:r>
            <a:r>
              <a:rPr lang="en-IN" sz="2000" dirty="0">
                <a:solidFill>
                  <a:schemeClr val="tx1">
                    <a:lumMod val="95000"/>
                    <a:lumOff val="5000"/>
                  </a:schemeClr>
                </a:solidFill>
              </a:rPr>
              <a:t>: Sex of the passenger</a:t>
            </a:r>
          </a:p>
          <a:p>
            <a:pPr lvl="0"/>
            <a:r>
              <a:rPr lang="en-IN" sz="2000" b="1" dirty="0">
                <a:solidFill>
                  <a:schemeClr val="tx1">
                    <a:lumMod val="95000"/>
                    <a:lumOff val="5000"/>
                  </a:schemeClr>
                </a:solidFill>
              </a:rPr>
              <a:t>Age</a:t>
            </a:r>
            <a:r>
              <a:rPr lang="en-IN" sz="2000" dirty="0">
                <a:solidFill>
                  <a:schemeClr val="tx1">
                    <a:lumMod val="95000"/>
                    <a:lumOff val="5000"/>
                  </a:schemeClr>
                </a:solidFill>
              </a:rPr>
              <a:t>: Age of the passenger (Some entries contain NaN)</a:t>
            </a:r>
          </a:p>
          <a:p>
            <a:pPr lvl="0"/>
            <a:r>
              <a:rPr lang="en-IN" sz="2000" b="1" dirty="0">
                <a:solidFill>
                  <a:schemeClr val="tx1">
                    <a:lumMod val="95000"/>
                    <a:lumOff val="5000"/>
                  </a:schemeClr>
                </a:solidFill>
              </a:rPr>
              <a:t>SibSp</a:t>
            </a:r>
            <a:r>
              <a:rPr lang="en-IN" sz="2000" dirty="0">
                <a:solidFill>
                  <a:schemeClr val="tx1">
                    <a:lumMod val="95000"/>
                    <a:lumOff val="5000"/>
                  </a:schemeClr>
                </a:solidFill>
              </a:rPr>
              <a:t>: Number of siblings and spouses of the passenger aboard</a:t>
            </a:r>
          </a:p>
          <a:p>
            <a:pPr lvl="0"/>
            <a:r>
              <a:rPr lang="en-IN" sz="2000" b="1" dirty="0">
                <a:solidFill>
                  <a:schemeClr val="tx1">
                    <a:lumMod val="95000"/>
                    <a:lumOff val="5000"/>
                  </a:schemeClr>
                </a:solidFill>
              </a:rPr>
              <a:t>Parch</a:t>
            </a:r>
            <a:r>
              <a:rPr lang="en-IN" sz="2000" dirty="0">
                <a:solidFill>
                  <a:schemeClr val="tx1">
                    <a:lumMod val="95000"/>
                    <a:lumOff val="5000"/>
                  </a:schemeClr>
                </a:solidFill>
              </a:rPr>
              <a:t>: Number of parents and children of the passenger aboard</a:t>
            </a:r>
          </a:p>
          <a:p>
            <a:pPr lvl="0"/>
            <a:r>
              <a:rPr lang="en-IN" sz="2000" b="1" dirty="0">
                <a:solidFill>
                  <a:schemeClr val="tx1">
                    <a:lumMod val="95000"/>
                    <a:lumOff val="5000"/>
                  </a:schemeClr>
                </a:solidFill>
              </a:rPr>
              <a:t>Ticket</a:t>
            </a:r>
            <a:r>
              <a:rPr lang="en-IN" sz="2000" dirty="0">
                <a:solidFill>
                  <a:schemeClr val="tx1">
                    <a:lumMod val="95000"/>
                    <a:lumOff val="5000"/>
                  </a:schemeClr>
                </a:solidFill>
              </a:rPr>
              <a:t>: Ticket number of the passenger</a:t>
            </a:r>
          </a:p>
          <a:p>
            <a:pPr lvl="0"/>
            <a:r>
              <a:rPr lang="en-IN" sz="2000" b="1" dirty="0">
                <a:solidFill>
                  <a:schemeClr val="tx1">
                    <a:lumMod val="95000"/>
                    <a:lumOff val="5000"/>
                  </a:schemeClr>
                </a:solidFill>
              </a:rPr>
              <a:t>Fare</a:t>
            </a:r>
            <a:r>
              <a:rPr lang="en-IN" sz="2000" dirty="0">
                <a:solidFill>
                  <a:schemeClr val="tx1">
                    <a:lumMod val="95000"/>
                    <a:lumOff val="5000"/>
                  </a:schemeClr>
                </a:solidFill>
              </a:rPr>
              <a:t>: Fare paid by the passenger</a:t>
            </a:r>
          </a:p>
          <a:p>
            <a:pPr lvl="0"/>
            <a:r>
              <a:rPr lang="en-IN" sz="2000" b="1" dirty="0">
                <a:solidFill>
                  <a:schemeClr val="tx1">
                    <a:lumMod val="95000"/>
                    <a:lumOff val="5000"/>
                  </a:schemeClr>
                </a:solidFill>
              </a:rPr>
              <a:t>Cabin:</a:t>
            </a:r>
            <a:r>
              <a:rPr lang="en-IN" sz="2000" dirty="0">
                <a:solidFill>
                  <a:schemeClr val="tx1">
                    <a:lumMod val="95000"/>
                    <a:lumOff val="5000"/>
                  </a:schemeClr>
                </a:solidFill>
              </a:rPr>
              <a:t> Cabin number of the passenger (Some entries contain NaN)</a:t>
            </a:r>
          </a:p>
          <a:p>
            <a:pPr lvl="0"/>
            <a:r>
              <a:rPr lang="en-IN" sz="2000" b="1" dirty="0">
                <a:solidFill>
                  <a:schemeClr val="tx1">
                    <a:lumMod val="95000"/>
                    <a:lumOff val="5000"/>
                  </a:schemeClr>
                </a:solidFill>
              </a:rPr>
              <a:t>Embarked</a:t>
            </a:r>
            <a:r>
              <a:rPr lang="en-IN" sz="2000" dirty="0">
                <a:solidFill>
                  <a:schemeClr val="tx1">
                    <a:lumMod val="95000"/>
                    <a:lumOff val="5000"/>
                  </a:schemeClr>
                </a:solidFill>
              </a:rPr>
              <a:t>: Port of embarkation of the passenger (C = Cherbourg; Q = Queenstown; S = Southampton)</a:t>
            </a:r>
          </a:p>
          <a:p>
            <a:endParaRPr lang="en-IN" dirty="0"/>
          </a:p>
        </p:txBody>
      </p:sp>
    </p:spTree>
    <p:extLst>
      <p:ext uri="{BB962C8B-B14F-4D97-AF65-F5344CB8AC3E}">
        <p14:creationId xmlns:p14="http://schemas.microsoft.com/office/powerpoint/2010/main" val="3578111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8" name="Rectangle 107">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0" name="Rectangle 109">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12" name="Rectangle 111">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14" name="Group 113">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15" name="Straight Connector 114">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19" name="Rectangle 118">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Placeholder 9" descr="Laptop and notebook on the table">
            <a:extLst>
              <a:ext uri="{FF2B5EF4-FFF2-40B4-BE49-F238E27FC236}">
                <a16:creationId xmlns:a16="http://schemas.microsoft.com/office/drawing/2014/main" id="{201D9675-DFD6-4198-A186-4B82257CEE93}"/>
              </a:ext>
            </a:extLst>
          </p:cNvPr>
          <p:cNvPicPr>
            <a:picLocks noGrp="1" noChangeAspect="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7" y="10"/>
            <a:ext cx="12191982" cy="6857990"/>
          </a:xfrm>
          <a:prstGeom prst="rect">
            <a:avLst/>
          </a:prstGeom>
        </p:spPr>
      </p:pic>
      <p:sp>
        <p:nvSpPr>
          <p:cNvPr id="121" name="Rectangle 120">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123" name="Rectangle 122">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3" name="Title 2">
            <a:extLst>
              <a:ext uri="{FF2B5EF4-FFF2-40B4-BE49-F238E27FC236}">
                <a16:creationId xmlns:a16="http://schemas.microsoft.com/office/drawing/2014/main" id="{E5AD4937-CA34-4C89-9BAF-9E011BE5736D}"/>
              </a:ext>
            </a:extLst>
          </p:cNvPr>
          <p:cNvSpPr>
            <a:spLocks noGrp="1"/>
          </p:cNvSpPr>
          <p:nvPr>
            <p:ph type="title"/>
          </p:nvPr>
        </p:nvSpPr>
        <p:spPr>
          <a:xfrm>
            <a:off x="1276055" y="2350017"/>
            <a:ext cx="4775075" cy="2355148"/>
          </a:xfrm>
        </p:spPr>
        <p:txBody>
          <a:bodyPr vert="horz" lIns="91440" tIns="45720" rIns="91440" bIns="45720" rtlCol="0" anchor="ctr">
            <a:normAutofit/>
          </a:bodyPr>
          <a:lstStyle/>
          <a:p>
            <a:pPr algn="ctr">
              <a:lnSpc>
                <a:spcPct val="83000"/>
              </a:lnSpc>
            </a:pPr>
            <a:r>
              <a:rPr lang="en-US" sz="4400" cap="all" spc="-100" dirty="0"/>
              <a:t>Thank You!</a:t>
            </a:r>
          </a:p>
        </p:txBody>
      </p:sp>
    </p:spTree>
    <p:extLst>
      <p:ext uri="{BB962C8B-B14F-4D97-AF65-F5344CB8AC3E}">
        <p14:creationId xmlns:p14="http://schemas.microsoft.com/office/powerpoint/2010/main" val="110338050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400" y="248598"/>
            <a:ext cx="11725200" cy="6362659"/>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sz="5400" b="1" dirty="0">
                <a:solidFill>
                  <a:schemeClr val="bg2">
                    <a:lumMod val="50000"/>
                  </a:schemeClr>
                </a:solidFill>
              </a:rPr>
              <a:t>Course Outline</a:t>
            </a:r>
          </a:p>
        </p:txBody>
      </p:sp>
      <p:graphicFrame>
        <p:nvGraphicFramePr>
          <p:cNvPr id="5" name="Content Placeholder 2" descr="SmartArt object">
            <a:extLst>
              <a:ext uri="{FF2B5EF4-FFF2-40B4-BE49-F238E27FC236}">
                <a16:creationId xmlns:a16="http://schemas.microsoft.com/office/drawing/2014/main" id="{A1342CC9-B5BC-4EE6-A03F-6501ED7CC4CC}"/>
              </a:ext>
            </a:extLst>
          </p:cNvPr>
          <p:cNvGraphicFramePr>
            <a:graphicFrameLocks/>
          </p:cNvGraphicFramePr>
          <p:nvPr>
            <p:extLst>
              <p:ext uri="{D42A27DB-BD31-4B8C-83A1-F6EECF244321}">
                <p14:modId xmlns:p14="http://schemas.microsoft.com/office/powerpoint/2010/main" val="4143579753"/>
              </p:ext>
            </p:extLst>
          </p:nvPr>
        </p:nvGraphicFramePr>
        <p:xfrm>
          <a:off x="685799" y="2037524"/>
          <a:ext cx="10817088" cy="41778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300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sz="5400" b="1" dirty="0">
                <a:solidFill>
                  <a:schemeClr val="bg2">
                    <a:lumMod val="50000"/>
                  </a:schemeClr>
                </a:solidFill>
              </a:rPr>
              <a:t>Course Outline</a:t>
            </a:r>
          </a:p>
        </p:txBody>
      </p:sp>
      <p:graphicFrame>
        <p:nvGraphicFramePr>
          <p:cNvPr id="5" name="Content Placeholder 2" descr="SmartArt object">
            <a:extLst>
              <a:ext uri="{FF2B5EF4-FFF2-40B4-BE49-F238E27FC236}">
                <a16:creationId xmlns:a16="http://schemas.microsoft.com/office/drawing/2014/main" id="{A1342CC9-B5BC-4EE6-A03F-6501ED7CC4CC}"/>
              </a:ext>
            </a:extLst>
          </p:cNvPr>
          <p:cNvGraphicFramePr>
            <a:graphicFrameLocks/>
          </p:cNvGraphicFramePr>
          <p:nvPr>
            <p:extLst>
              <p:ext uri="{D42A27DB-BD31-4B8C-83A1-F6EECF244321}">
                <p14:modId xmlns:p14="http://schemas.microsoft.com/office/powerpoint/2010/main" val="650436707"/>
              </p:ext>
            </p:extLst>
          </p:nvPr>
        </p:nvGraphicFramePr>
        <p:xfrm>
          <a:off x="687456" y="2128964"/>
          <a:ext cx="10817088" cy="38247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6339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0" name="Rectangle 2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2" name="Rectangle 31">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Placeholder 5" descr="Young man is writing">
            <a:extLst>
              <a:ext uri="{FF2B5EF4-FFF2-40B4-BE49-F238E27FC236}">
                <a16:creationId xmlns:a16="http://schemas.microsoft.com/office/drawing/2014/main" id="{1054C6CA-D723-4A6A-9734-5910A1729B5C}"/>
              </a:ext>
            </a:extLst>
          </p:cNvPr>
          <p:cNvPicPr>
            <a:picLocks noGrp="1" noChangeAspect="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0320" y="-16483"/>
            <a:ext cx="12237086" cy="6883361"/>
          </a:xfrm>
          <a:prstGeom prst="rect">
            <a:avLst/>
          </a:prstGeom>
        </p:spPr>
      </p:pic>
      <p:sp>
        <p:nvSpPr>
          <p:cNvPr id="34" name="Rectangle 33">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413580" y="427535"/>
            <a:ext cx="5299768" cy="1699905"/>
          </a:xfrm>
        </p:spPr>
        <p:txBody>
          <a:bodyPr vert="horz" lIns="91440" tIns="45720" rIns="91440" bIns="45720" rtlCol="0" anchor="ctr">
            <a:normAutofit/>
          </a:bodyPr>
          <a:lstStyle/>
          <a:p>
            <a:pPr>
              <a:lnSpc>
                <a:spcPct val="90000"/>
              </a:lnSpc>
            </a:pPr>
            <a:r>
              <a:rPr lang="en-US" sz="4800" b="1" dirty="0">
                <a:solidFill>
                  <a:schemeClr val="bg2">
                    <a:lumMod val="50000"/>
                  </a:schemeClr>
                </a:solidFill>
              </a:rPr>
              <a:t>Problem Statement:</a:t>
            </a:r>
          </a:p>
        </p:txBody>
      </p:sp>
      <p:sp>
        <p:nvSpPr>
          <p:cNvPr id="4" name="Text Placeholder 3">
            <a:extLst>
              <a:ext uri="{FF2B5EF4-FFF2-40B4-BE49-F238E27FC236}">
                <a16:creationId xmlns:a16="http://schemas.microsoft.com/office/drawing/2014/main" id="{29AD4A91-7AB8-40C3-9C11-950FF5FC7DFC}"/>
              </a:ext>
            </a:extLst>
          </p:cNvPr>
          <p:cNvSpPr>
            <a:spLocks noGrp="1"/>
          </p:cNvSpPr>
          <p:nvPr>
            <p:ph type="body" sz="half" idx="2"/>
          </p:nvPr>
        </p:nvSpPr>
        <p:spPr>
          <a:xfrm>
            <a:off x="413580" y="1882066"/>
            <a:ext cx="5299768" cy="4548398"/>
          </a:xfrm>
        </p:spPr>
        <p:txBody>
          <a:bodyPr vert="horz" lIns="91440" tIns="45720" rIns="91440" bIns="45720" rtlCol="0">
            <a:normAutofit/>
          </a:bodyPr>
          <a:lstStyle/>
          <a:p>
            <a:pPr>
              <a:lnSpc>
                <a:spcPct val="100000"/>
              </a:lnSpc>
            </a:pPr>
            <a:r>
              <a:rPr lang="en-US" b="1" dirty="0">
                <a:solidFill>
                  <a:schemeClr val="bg2">
                    <a:lumMod val="50000"/>
                  </a:schemeClr>
                </a:solidFill>
              </a:rPr>
              <a:t>The Titanic dataset provides observations for each passengers &amp; the survival of outcome. The problem statement entails predicting whether a passenger would survive or not survive given the features such as passenger class, sex, fare, age, number of siblings/spouse aboard, number of parents/children aboard, and others.</a:t>
            </a:r>
          </a:p>
          <a:p>
            <a:pPr>
              <a:lnSpc>
                <a:spcPct val="100000"/>
              </a:lnSpc>
            </a:pPr>
            <a:r>
              <a:rPr lang="en-US" b="1" dirty="0">
                <a:solidFill>
                  <a:schemeClr val="bg2">
                    <a:lumMod val="50000"/>
                  </a:schemeClr>
                </a:solidFill>
              </a:rPr>
              <a:t> </a:t>
            </a:r>
          </a:p>
          <a:p>
            <a:pPr marL="216000" indent="-216000">
              <a:lnSpc>
                <a:spcPct val="100000"/>
              </a:lnSpc>
              <a:buClr>
                <a:schemeClr val="accent1"/>
              </a:buClr>
              <a:buFont typeface="Arial" panose="020B0604020202020204" pitchFamily="34" charset="0"/>
              <a:buChar char="•"/>
            </a:pPr>
            <a:r>
              <a:rPr lang="en-US" dirty="0">
                <a:solidFill>
                  <a:schemeClr val="bg2">
                    <a:lumMod val="50000"/>
                  </a:schemeClr>
                </a:solidFill>
              </a:rPr>
              <a:t>In this presentation, I’ve analyzed each of the started features with respect to survival outcome based on the Titanic dataset using Tableau visualization techniques. </a:t>
            </a:r>
          </a:p>
          <a:p>
            <a:pPr marL="216000" indent="-216000">
              <a:lnSpc>
                <a:spcPct val="100000"/>
              </a:lnSpc>
              <a:buClr>
                <a:schemeClr val="accent1"/>
              </a:buClr>
              <a:buFont typeface="Arial" panose="020B0604020202020204" pitchFamily="34" charset="0"/>
              <a:buChar char="•"/>
            </a:pPr>
            <a:r>
              <a:rPr lang="en-US" dirty="0">
                <a:solidFill>
                  <a:schemeClr val="bg2">
                    <a:lumMod val="50000"/>
                  </a:schemeClr>
                </a:solidFill>
              </a:rPr>
              <a:t>This analysis based on data visualization can be a very effective method in feature selection.</a:t>
            </a:r>
          </a:p>
        </p:txBody>
      </p:sp>
    </p:spTree>
    <p:extLst>
      <p:ext uri="{BB962C8B-B14F-4D97-AF65-F5344CB8AC3E}">
        <p14:creationId xmlns:p14="http://schemas.microsoft.com/office/powerpoint/2010/main" val="1386799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Man shows something on the laptop">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02615"/>
            <a:ext cx="7696201" cy="6381750"/>
          </a:xfrm>
        </p:spPr>
      </p:pic>
      <p:sp>
        <p:nvSpPr>
          <p:cNvPr id="3" name="Title 2">
            <a:extLst>
              <a:ext uri="{FF2B5EF4-FFF2-40B4-BE49-F238E27FC236}">
                <a16:creationId xmlns:a16="http://schemas.microsoft.com/office/drawing/2014/main" id="{6002F139-264F-4B41-B39A-9E8B2901E164}"/>
              </a:ext>
            </a:extLst>
          </p:cNvPr>
          <p:cNvSpPr>
            <a:spLocks noGrp="1"/>
          </p:cNvSpPr>
          <p:nvPr>
            <p:ph type="title"/>
          </p:nvPr>
        </p:nvSpPr>
        <p:spPr/>
        <p:txBody>
          <a:bodyPr/>
          <a:lstStyle/>
          <a:p>
            <a:r>
              <a:rPr lang="en-US" sz="4800" b="1" dirty="0">
                <a:solidFill>
                  <a:schemeClr val="bg2">
                    <a:lumMod val="50000"/>
                  </a:schemeClr>
                </a:solidFill>
              </a:rPr>
              <a:t>Goals &amp; Objective :</a:t>
            </a:r>
            <a:endParaRPr lang="ru-RU" sz="4800" b="1" dirty="0">
              <a:solidFill>
                <a:schemeClr val="bg2">
                  <a:lumMod val="50000"/>
                </a:schemeClr>
              </a:solidFill>
            </a:endParaRPr>
          </a:p>
        </p:txBody>
      </p:sp>
      <p:sp>
        <p:nvSpPr>
          <p:cNvPr id="4" name="Text Placeholder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2386583"/>
            <a:ext cx="3144774" cy="3986508"/>
          </a:xfrm>
        </p:spPr>
        <p:txBody>
          <a:bodyPr>
            <a:noAutofit/>
          </a:bodyPr>
          <a:lstStyle/>
          <a:p>
            <a:pPr marL="216000" indent="-216000">
              <a:lnSpc>
                <a:spcPct val="100000"/>
              </a:lnSpc>
              <a:spcBef>
                <a:spcPts val="900"/>
              </a:spcBef>
              <a:buClr>
                <a:schemeClr val="accent1"/>
              </a:buClr>
              <a:buFont typeface="Arial" panose="020B0604020202020204" pitchFamily="34" charset="0"/>
              <a:buChar char="•"/>
            </a:pPr>
            <a:r>
              <a:rPr lang="en-US" sz="2000" dirty="0">
                <a:solidFill>
                  <a:schemeClr val="bg2">
                    <a:lumMod val="50000"/>
                  </a:schemeClr>
                </a:solidFill>
              </a:rPr>
              <a:t>The purpose of this project is to understand all those causes/ attributes/ factors on which survival probability of a passenger depends.</a:t>
            </a:r>
          </a:p>
          <a:p>
            <a:pPr marL="216000" indent="-216000">
              <a:lnSpc>
                <a:spcPct val="100000"/>
              </a:lnSpc>
              <a:spcBef>
                <a:spcPts val="900"/>
              </a:spcBef>
              <a:buClr>
                <a:schemeClr val="accent1"/>
              </a:buClr>
              <a:buFont typeface="Arial" panose="020B0604020202020204" pitchFamily="34" charset="0"/>
              <a:buChar char="•"/>
            </a:pPr>
            <a:r>
              <a:rPr lang="en-US" sz="2000" dirty="0">
                <a:solidFill>
                  <a:schemeClr val="bg2">
                    <a:lumMod val="50000"/>
                  </a:schemeClr>
                </a:solidFill>
              </a:rPr>
              <a:t>The objective of this project was to build a classification model that could successfully determine whether a Titanic passenger lived or died.</a:t>
            </a:r>
          </a:p>
        </p:txBody>
      </p:sp>
    </p:spTree>
    <p:extLst>
      <p:ext uri="{BB962C8B-B14F-4D97-AF65-F5344CB8AC3E}">
        <p14:creationId xmlns:p14="http://schemas.microsoft.com/office/powerpoint/2010/main" val="707235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2" name="Rectangle 21">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Young man with the laptop">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1" y="-45336"/>
            <a:ext cx="6433526" cy="6903336"/>
          </a:xfrm>
          <a:prstGeom prst="rect">
            <a:avLst/>
          </a:prstGeom>
          <a:noFill/>
        </p:spPr>
      </p:pic>
      <p:sp>
        <p:nvSpPr>
          <p:cNvPr id="24" name="Rectangle 23">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E88500-3CF8-4097-8DEC-19D4A816CC27}"/>
              </a:ext>
            </a:extLst>
          </p:cNvPr>
          <p:cNvSpPr>
            <a:spLocks noGrp="1"/>
          </p:cNvSpPr>
          <p:nvPr>
            <p:ph type="title"/>
          </p:nvPr>
        </p:nvSpPr>
        <p:spPr>
          <a:xfrm>
            <a:off x="7064082" y="642594"/>
            <a:ext cx="4472921" cy="1371600"/>
          </a:xfrm>
          <a:prstGeom prst="rect">
            <a:avLst/>
          </a:prstGeom>
        </p:spPr>
        <p:txBody>
          <a:bodyPr vert="horz" lIns="91440" tIns="45720" rIns="91440" bIns="45720" rtlCol="0" anchor="ctr">
            <a:normAutofit/>
          </a:bodyPr>
          <a:lstStyle/>
          <a:p>
            <a:pPr>
              <a:lnSpc>
                <a:spcPct val="90000"/>
              </a:lnSpc>
            </a:pPr>
            <a:r>
              <a:rPr lang="en-US" sz="4800" b="1" dirty="0">
                <a:solidFill>
                  <a:schemeClr val="bg2">
                    <a:lumMod val="50000"/>
                  </a:schemeClr>
                </a:solidFill>
              </a:rPr>
              <a:t>Introduction :</a:t>
            </a:r>
          </a:p>
        </p:txBody>
      </p:sp>
      <p:sp>
        <p:nvSpPr>
          <p:cNvPr id="11" name="Text Placeholder 3">
            <a:extLst>
              <a:ext uri="{FF2B5EF4-FFF2-40B4-BE49-F238E27FC236}">
                <a16:creationId xmlns:a16="http://schemas.microsoft.com/office/drawing/2014/main" id="{D2A7D9C9-44A9-4426-88FF-AAD1CA851446}"/>
              </a:ext>
            </a:extLst>
          </p:cNvPr>
          <p:cNvSpPr>
            <a:spLocks noGrp="1"/>
          </p:cNvSpPr>
          <p:nvPr>
            <p:ph type="body" sz="half" idx="2"/>
          </p:nvPr>
        </p:nvSpPr>
        <p:spPr>
          <a:xfrm>
            <a:off x="7064082" y="2103120"/>
            <a:ext cx="4336421" cy="3931920"/>
          </a:xfrm>
        </p:spPr>
        <p:txBody>
          <a:bodyPr vert="horz" lIns="91440" tIns="45720" rIns="91440" bIns="45720" rtlCol="0">
            <a:normAutofit/>
          </a:bodyPr>
          <a:lstStyle/>
          <a:p>
            <a:pPr marL="216000" indent="-216000">
              <a:lnSpc>
                <a:spcPct val="100000"/>
              </a:lnSpc>
              <a:spcBef>
                <a:spcPts val="900"/>
              </a:spcBef>
              <a:buClr>
                <a:schemeClr val="accent1"/>
              </a:buClr>
              <a:buFont typeface="Arial" panose="020B0604020202020204" pitchFamily="34" charset="0"/>
              <a:buChar char="•"/>
            </a:pPr>
            <a:r>
              <a:rPr lang="en-US" sz="2000" dirty="0">
                <a:solidFill>
                  <a:schemeClr val="bg2">
                    <a:lumMod val="50000"/>
                  </a:schemeClr>
                </a:solidFill>
              </a:rPr>
              <a:t>The sinking of the RMS Titanic is one of the most infamous shipwrecks in history.</a:t>
            </a:r>
          </a:p>
          <a:p>
            <a:pPr marL="216000" indent="-216000">
              <a:lnSpc>
                <a:spcPct val="100000"/>
              </a:lnSpc>
              <a:spcBef>
                <a:spcPts val="900"/>
              </a:spcBef>
              <a:buClr>
                <a:schemeClr val="accent1"/>
              </a:buClr>
              <a:buFont typeface="Arial" panose="020B0604020202020204" pitchFamily="34" charset="0"/>
              <a:buChar char="•"/>
            </a:pPr>
            <a:r>
              <a:rPr lang="en-US" sz="2000" dirty="0">
                <a:solidFill>
                  <a:schemeClr val="bg2">
                    <a:lumMod val="50000"/>
                  </a:schemeClr>
                </a:solidFill>
              </a:rPr>
              <a:t> In this challenge, we ask you to complete the analysis of what sorts of people were likely to survive.</a:t>
            </a:r>
          </a:p>
          <a:p>
            <a:pPr marL="216000" indent="-216000">
              <a:lnSpc>
                <a:spcPct val="100000"/>
              </a:lnSpc>
              <a:spcBef>
                <a:spcPts val="900"/>
              </a:spcBef>
              <a:buClr>
                <a:schemeClr val="accent1"/>
              </a:buClr>
              <a:buFont typeface="Arial" panose="020B0604020202020204" pitchFamily="34" charset="0"/>
              <a:buChar char="•"/>
            </a:pPr>
            <a:r>
              <a:rPr lang="en-US" sz="2000" dirty="0">
                <a:solidFill>
                  <a:schemeClr val="bg2">
                    <a:lumMod val="50000"/>
                  </a:schemeClr>
                </a:solidFill>
              </a:rPr>
              <a:t>In particular, we ask you to apply the tools of machine learning to predict which passengers survived the tragedy.</a:t>
            </a:r>
          </a:p>
        </p:txBody>
      </p:sp>
    </p:spTree>
    <p:extLst>
      <p:ext uri="{BB962C8B-B14F-4D97-AF65-F5344CB8AC3E}">
        <p14:creationId xmlns:p14="http://schemas.microsoft.com/office/powerpoint/2010/main" val="52010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8" name="Rectangle 17">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0" name="Rectangle 19">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Students discuss something">
            <a:extLst>
              <a:ext uri="{FF2B5EF4-FFF2-40B4-BE49-F238E27FC236}">
                <a16:creationId xmlns:a16="http://schemas.microsoft.com/office/drawing/2014/main" id="{1EF7692A-5CA9-4710-B9F3-81C8F9C643AC}"/>
              </a:ext>
            </a:extLst>
          </p:cNvPr>
          <p:cNvPicPr>
            <a:picLocks noGrp="1" noChangeAspect="1"/>
          </p:cNvPicPr>
          <p:nvPr>
            <p:ph sz="half"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0" y="1"/>
            <a:ext cx="12191998" cy="6857999"/>
          </a:xfrm>
          <a:prstGeom prst="rect">
            <a:avLst/>
          </a:prstGeom>
        </p:spPr>
      </p:pic>
      <p:sp>
        <p:nvSpPr>
          <p:cNvPr id="22" name="Rectangle 21">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769BAC94-6EE6-4C8D-8140-D4B8F6CFD4D4}"/>
              </a:ext>
            </a:extLst>
          </p:cNvPr>
          <p:cNvSpPr>
            <a:spLocks noGrp="1"/>
          </p:cNvSpPr>
          <p:nvPr>
            <p:ph type="title"/>
          </p:nvPr>
        </p:nvSpPr>
        <p:spPr>
          <a:xfrm>
            <a:off x="6846137" y="496798"/>
            <a:ext cx="4602152" cy="1718225"/>
          </a:xfrm>
        </p:spPr>
        <p:txBody>
          <a:bodyPr vert="horz" lIns="91440" tIns="45720" rIns="91440" bIns="45720" rtlCol="0" anchor="ctr">
            <a:normAutofit/>
          </a:bodyPr>
          <a:lstStyle/>
          <a:p>
            <a:r>
              <a:rPr lang="en-US" b="1" dirty="0">
                <a:solidFill>
                  <a:schemeClr val="bg2">
                    <a:lumMod val="50000"/>
                  </a:schemeClr>
                </a:solidFill>
              </a:rPr>
              <a:t>Motivation :</a:t>
            </a:r>
          </a:p>
        </p:txBody>
      </p:sp>
      <p:sp>
        <p:nvSpPr>
          <p:cNvPr id="9" name="Content Placeholder 8">
            <a:extLst>
              <a:ext uri="{FF2B5EF4-FFF2-40B4-BE49-F238E27FC236}">
                <a16:creationId xmlns:a16="http://schemas.microsoft.com/office/drawing/2014/main" id="{2352AEF0-6B6A-4BB0-A115-57B4A69831F0}"/>
              </a:ext>
            </a:extLst>
          </p:cNvPr>
          <p:cNvSpPr>
            <a:spLocks noGrp="1"/>
          </p:cNvSpPr>
          <p:nvPr>
            <p:ph sz="half" idx="2"/>
          </p:nvPr>
        </p:nvSpPr>
        <p:spPr>
          <a:xfrm>
            <a:off x="6714379" y="1890850"/>
            <a:ext cx="4933124" cy="4394539"/>
          </a:xfrm>
        </p:spPr>
        <p:txBody>
          <a:bodyPr vert="horz" lIns="91440" tIns="45720" rIns="91440" bIns="45720" rtlCol="0">
            <a:normAutofit/>
          </a:bodyPr>
          <a:lstStyle/>
          <a:p>
            <a:pPr marL="216000" indent="-216000">
              <a:buClr>
                <a:schemeClr val="accent1"/>
              </a:buClr>
              <a:buFont typeface="Arial" panose="020B0604020202020204" pitchFamily="34" charset="0"/>
              <a:buChar char="•"/>
            </a:pPr>
            <a:r>
              <a:rPr lang="en-IN" dirty="0">
                <a:solidFill>
                  <a:schemeClr val="bg2">
                    <a:lumMod val="50000"/>
                  </a:schemeClr>
                </a:solidFill>
              </a:rPr>
              <a:t>“Titanic” was the famous tragedy of the maritime history, we all are aware of this fact. My motivation for this project is from the movie Titanic(1997) which led me to choose this objective to know more in deeper about this calamity.</a:t>
            </a:r>
            <a:endParaRPr lang="en-US" dirty="0">
              <a:solidFill>
                <a:schemeClr val="bg2">
                  <a:lumMod val="50000"/>
                </a:schemeClr>
              </a:solidFill>
            </a:endParaRPr>
          </a:p>
          <a:p>
            <a:pPr marL="216000" indent="-216000">
              <a:buClr>
                <a:schemeClr val="accent1"/>
              </a:buClr>
              <a:buFont typeface="Arial" panose="020B0604020202020204" pitchFamily="34" charset="0"/>
              <a:buChar char="•"/>
            </a:pPr>
            <a:r>
              <a:rPr lang="en-IN" dirty="0">
                <a:solidFill>
                  <a:schemeClr val="bg2">
                    <a:lumMod val="50000"/>
                  </a:schemeClr>
                </a:solidFill>
              </a:rPr>
              <a:t>This was also the result of ill planning and preparation of ill planning and preparation of decision making authority(like decrement in the total no. of lifeboats)</a:t>
            </a:r>
            <a:endParaRPr lang="en-US" dirty="0">
              <a:solidFill>
                <a:schemeClr val="bg2">
                  <a:lumMod val="50000"/>
                </a:schemeClr>
              </a:solidFill>
            </a:endParaRPr>
          </a:p>
          <a:p>
            <a:pPr marL="216000" indent="-216000">
              <a:buClr>
                <a:schemeClr val="accent1"/>
              </a:buClr>
              <a:buFont typeface="Arial" panose="020B0604020202020204" pitchFamily="34" charset="0"/>
              <a:buChar char="•"/>
            </a:pPr>
            <a:r>
              <a:rPr lang="en-IN" dirty="0">
                <a:solidFill>
                  <a:schemeClr val="bg2">
                    <a:lumMod val="50000"/>
                  </a:schemeClr>
                </a:solidFill>
              </a:rPr>
              <a:t>The motive is to examine all those aspects due to which that travel result into the terrific tragedy and finding out some fruitful points so that we could apply them and could prevent the occurrence's of such events in future</a:t>
            </a:r>
            <a:r>
              <a:rPr lang="en-US" dirty="0">
                <a:solidFill>
                  <a:schemeClr val="bg2">
                    <a:lumMod val="50000"/>
                  </a:schemeClr>
                </a:solidFill>
              </a:rPr>
              <a:t>. </a:t>
            </a:r>
          </a:p>
        </p:txBody>
      </p:sp>
    </p:spTree>
    <p:extLst>
      <p:ext uri="{BB962C8B-B14F-4D97-AF65-F5344CB8AC3E}">
        <p14:creationId xmlns:p14="http://schemas.microsoft.com/office/powerpoint/2010/main" val="3822407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n and woman discuss some documents">
            <a:extLst>
              <a:ext uri="{FF2B5EF4-FFF2-40B4-BE49-F238E27FC236}">
                <a16:creationId xmlns:a16="http://schemas.microsoft.com/office/drawing/2014/main" id="{FDC0A5F4-FE96-4D3A-A9D6-A76F32BA6429}"/>
              </a:ext>
            </a:extLst>
          </p:cNvPr>
          <p:cNvPicPr>
            <a:picLocks noGrp="1" noChangeAspect="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400" y="248598"/>
            <a:ext cx="11725200" cy="6362659"/>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b="1" dirty="0">
                <a:solidFill>
                  <a:schemeClr val="bg2">
                    <a:lumMod val="50000"/>
                  </a:schemeClr>
                </a:solidFill>
              </a:rPr>
              <a:t>Software Required :</a:t>
            </a:r>
          </a:p>
        </p:txBody>
      </p:sp>
      <p:graphicFrame>
        <p:nvGraphicFramePr>
          <p:cNvPr id="37" name="Content Placeholder 4" descr="Smartart Placeholder">
            <a:extLst>
              <a:ext uri="{FF2B5EF4-FFF2-40B4-BE49-F238E27FC236}">
                <a16:creationId xmlns:a16="http://schemas.microsoft.com/office/drawing/2014/main" id="{E9190C4C-2B7F-4FE9-96C7-83E23481CB7B}"/>
              </a:ext>
            </a:extLst>
          </p:cNvPr>
          <p:cNvGraphicFramePr/>
          <p:nvPr>
            <p:extLst>
              <p:ext uri="{D42A27DB-BD31-4B8C-83A1-F6EECF244321}">
                <p14:modId xmlns:p14="http://schemas.microsoft.com/office/powerpoint/2010/main" val="87168979"/>
              </p:ext>
            </p:extLst>
          </p:nvPr>
        </p:nvGraphicFramePr>
        <p:xfrm>
          <a:off x="1066800" y="2103119"/>
          <a:ext cx="10058400" cy="42284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09387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52" name="Rectangle 51">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6" name="Content Placeholder 5" descr="Students group">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9" y="10"/>
            <a:ext cx="12191982" cy="6857990"/>
          </a:xfrm>
          <a:prstGeom prst="rect">
            <a:avLst/>
          </a:prstGeom>
          <a:noFill/>
        </p:spPr>
      </p:pic>
      <p:sp>
        <p:nvSpPr>
          <p:cNvPr id="54" name="Rectangle 53">
            <a:extLst>
              <a:ext uri="{FF2B5EF4-FFF2-40B4-BE49-F238E27FC236}">
                <a16:creationId xmlns:a16="http://schemas.microsoft.com/office/drawing/2014/main" id="{CD64F326-929E-45E2-B54D-DC7E1720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0224" y="941695"/>
            <a:ext cx="5452527" cy="4974610"/>
          </a:xfrm>
          <a:prstGeom prst="rect">
            <a:avLst/>
          </a:prstGeom>
          <a:solidFill>
            <a:schemeClr val="bg1">
              <a:lumMod val="75000"/>
              <a:lumOff val="25000"/>
            </a:schemeClr>
          </a:solidFill>
          <a:ln w="6350" cap="sq" cmpd="sng" algn="ctr">
            <a:noFill/>
            <a:prstDash val="solid"/>
            <a:miter lim="800000"/>
          </a:ln>
          <a:effectLst/>
        </p:spPr>
      </p:sp>
      <p:sp>
        <p:nvSpPr>
          <p:cNvPr id="56" name="Rectangle 55">
            <a:extLst>
              <a:ext uri="{FF2B5EF4-FFF2-40B4-BE49-F238E27FC236}">
                <a16:creationId xmlns:a16="http://schemas.microsoft.com/office/drawing/2014/main" id="{7BFCDFD7-7B3B-4ED9-B533-34D0B3724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6167" y="1106424"/>
            <a:ext cx="5120640" cy="464515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7DE88500-3CF8-4097-8DEC-19D4A816CC27}"/>
              </a:ext>
            </a:extLst>
          </p:cNvPr>
          <p:cNvSpPr>
            <a:spLocks noGrp="1"/>
          </p:cNvSpPr>
          <p:nvPr>
            <p:ph type="title"/>
          </p:nvPr>
        </p:nvSpPr>
        <p:spPr>
          <a:xfrm>
            <a:off x="6096000" y="1251694"/>
            <a:ext cx="4862945" cy="1158998"/>
          </a:xfrm>
          <a:prstGeom prst="rect">
            <a:avLst/>
          </a:prstGeom>
        </p:spPr>
        <p:txBody>
          <a:bodyPr vert="horz" lIns="91440" tIns="45720" rIns="91440" bIns="45720" rtlCol="0" anchor="ctr">
            <a:normAutofit fontScale="90000"/>
          </a:bodyPr>
          <a:lstStyle/>
          <a:p>
            <a:pPr>
              <a:lnSpc>
                <a:spcPct val="90000"/>
              </a:lnSpc>
            </a:pPr>
            <a:r>
              <a:rPr lang="en-US" sz="4400" dirty="0"/>
              <a:t>Logistic Regression :</a:t>
            </a:r>
            <a:br>
              <a:rPr lang="en-US" sz="4400" dirty="0"/>
            </a:br>
            <a:endParaRPr lang="en-US" sz="4400" dirty="0"/>
          </a:p>
        </p:txBody>
      </p:sp>
      <p:sp>
        <p:nvSpPr>
          <p:cNvPr id="11" name="Text Placeholder 3">
            <a:extLst>
              <a:ext uri="{FF2B5EF4-FFF2-40B4-BE49-F238E27FC236}">
                <a16:creationId xmlns:a16="http://schemas.microsoft.com/office/drawing/2014/main" id="{D2A7D9C9-44A9-4426-88FF-AAD1CA851446}"/>
              </a:ext>
            </a:extLst>
          </p:cNvPr>
          <p:cNvSpPr>
            <a:spLocks noGrp="1"/>
          </p:cNvSpPr>
          <p:nvPr>
            <p:ph type="body" sz="half" idx="2"/>
          </p:nvPr>
        </p:nvSpPr>
        <p:spPr>
          <a:xfrm>
            <a:off x="6095999" y="2258292"/>
            <a:ext cx="4980807" cy="3348014"/>
          </a:xfrm>
        </p:spPr>
        <p:txBody>
          <a:bodyPr vert="horz" lIns="91440" tIns="45720" rIns="91440" bIns="45720" rtlCol="0">
            <a:noAutofit/>
          </a:bodyPr>
          <a:lstStyle/>
          <a:p>
            <a:pPr marL="216000" indent="-216000">
              <a:lnSpc>
                <a:spcPct val="90000"/>
              </a:lnSpc>
              <a:spcBef>
                <a:spcPts val="900"/>
              </a:spcBef>
              <a:buClr>
                <a:schemeClr val="accent1"/>
              </a:buClr>
              <a:buFont typeface="Arial" panose="020B0604020202020204" pitchFamily="34" charset="0"/>
              <a:buChar char="•"/>
            </a:pPr>
            <a:r>
              <a:rPr lang="en-US" sz="2800" dirty="0">
                <a:solidFill>
                  <a:schemeClr val="tx1">
                    <a:lumMod val="95000"/>
                  </a:schemeClr>
                </a:solidFill>
              </a:rPr>
              <a:t>Logistic regression is basically a supervised classification algorithm. In a classification problem, the target variable or output (y), can take only discrete values for given set of features or inputs (x).</a:t>
            </a:r>
          </a:p>
        </p:txBody>
      </p:sp>
    </p:spTree>
    <p:extLst>
      <p:ext uri="{BB962C8B-B14F-4D97-AF65-F5344CB8AC3E}">
        <p14:creationId xmlns:p14="http://schemas.microsoft.com/office/powerpoint/2010/main" val="1456442012"/>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Classic-Corporate_Teach a Course_04_Win32_MO - v4" id="{2AE1B83A-9721-4EF8-B275-2624D019C8C0}" vid="{8CDF83C5-BCF3-42CE-9DDC-151D6253CC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243E30-12F4-4BE3-B27D-23AB115E9D1F}">
  <ds:schemaRefs>
    <ds:schemaRef ds:uri="http://schemas.microsoft.com/sharepoint/v3/contenttype/forms"/>
  </ds:schemaRefs>
</ds:datastoreItem>
</file>

<file path=customXml/itemProps2.xml><?xml version="1.0" encoding="utf-8"?>
<ds:datastoreItem xmlns:ds="http://schemas.openxmlformats.org/officeDocument/2006/customXml" ds:itemID="{2F5E4A76-0180-4CD0-B081-82F74A33613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DB96A612-58F4-4E9A-9665-3987CC3AC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Teach a course presentation</Template>
  <TotalTime>0</TotalTime>
  <Words>739</Words>
  <Application>Microsoft Office PowerPoint</Application>
  <PresentationFormat>Widescreen</PresentationFormat>
  <Paragraphs>98</Paragraphs>
  <Slides>14</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Garamond</vt:lpstr>
      <vt:lpstr>SavonVTI</vt:lpstr>
      <vt:lpstr>PowerPoint Presentation</vt:lpstr>
      <vt:lpstr>Course Outline</vt:lpstr>
      <vt:lpstr>Course Outline</vt:lpstr>
      <vt:lpstr>Problem Statement:</vt:lpstr>
      <vt:lpstr>Goals &amp; Objective :</vt:lpstr>
      <vt:lpstr>Introduction :</vt:lpstr>
      <vt:lpstr>Motivation :</vt:lpstr>
      <vt:lpstr>Software Required :</vt:lpstr>
      <vt:lpstr>Logistic Regression : </vt:lpstr>
      <vt:lpstr>Implementation :</vt:lpstr>
      <vt:lpstr>Importing the necessary libraries :</vt:lpstr>
      <vt:lpstr>PowerPoint Presentation</vt:lpstr>
      <vt:lpstr>Data Description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2020-06-02T08:49:52Z</dcterms:created>
  <dcterms:modified xsi:type="dcterms:W3CDTF">2020-06-03T05:54:17Z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